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8e730e95f8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53701fc1b644a6"/>
  </p:sldMasterIdLst>
  <p:sldIdLst>
    <p:sldId xmlns:r="http://schemas.openxmlformats.org/officeDocument/2006/relationships" id="256" r:id="R895a2a1560594872"/>
    <p:sldId xmlns:r="http://schemas.openxmlformats.org/officeDocument/2006/relationships" id="257" r:id="R80086a198e9240f8"/>
    <p:sldId xmlns:r="http://schemas.openxmlformats.org/officeDocument/2006/relationships" id="258" r:id="Rb19607da4ff34d6c"/>
    <p:sldId xmlns:r="http://schemas.openxmlformats.org/officeDocument/2006/relationships" id="259" r:id="Rfa531a97a4db449a"/>
    <p:sldId xmlns:r="http://schemas.openxmlformats.org/officeDocument/2006/relationships" id="260" r:id="R6ade22ad6156495f"/>
    <p:sldId xmlns:r="http://schemas.openxmlformats.org/officeDocument/2006/relationships" id="261" r:id="Rff870beafa55450c"/>
    <p:sldId xmlns:r="http://schemas.openxmlformats.org/officeDocument/2006/relationships" id="262" r:id="R92d3a9e446ea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53701fc1b644a6" /><Relationship Type="http://schemas.openxmlformats.org/officeDocument/2006/relationships/slide" Target="/ppt/slides/slide1.xml" Id="R895a2a1560594872" /><Relationship Type="http://schemas.openxmlformats.org/officeDocument/2006/relationships/slide" Target="/ppt/slides/slide2.xml" Id="R80086a198e9240f8" /><Relationship Type="http://schemas.openxmlformats.org/officeDocument/2006/relationships/slide" Target="/ppt/slides/slide3.xml" Id="Rb19607da4ff34d6c" /><Relationship Type="http://schemas.openxmlformats.org/officeDocument/2006/relationships/slide" Target="/ppt/slides/slide4.xml" Id="Rfa531a97a4db449a" /><Relationship Type="http://schemas.openxmlformats.org/officeDocument/2006/relationships/slide" Target="/ppt/slides/slide5.xml" Id="R6ade22ad6156495f" /><Relationship Type="http://schemas.openxmlformats.org/officeDocument/2006/relationships/slide" Target="/ppt/slides/slide6.xml" Id="Rff870beafa55450c" /><Relationship Type="http://schemas.openxmlformats.org/officeDocument/2006/relationships/slide" Target="/ppt/slides/slide7.xml" Id="R92d3a9e446ea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c6d7c910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12749e45f40b4" /><Relationship Type="http://schemas.openxmlformats.org/officeDocument/2006/relationships/theme" Target="/ppt/slideMasters/theme/theme1.xml" Id="Rc80bc8b861d0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d12749e45f40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3ecb8d7d4a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79c3bc7ef44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1277b0b134a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9161786944e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c99cbfc5c4d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2613223b6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822fcbdb24d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LUWEN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140 317 122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LUWEN AS</a:t>
            </a:r>
          </a:p>
        </p:txBody>
      </p:sp>
    </p:spTree>
  </p:cSld>
  <p:clrMapOvr>
    <a:masterClrMapping xmlns:a="http://schemas.openxmlformats.org/drawingml/2006/main"/>
  </p:clrMapOvr>
</p:sld>
</file>