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8974a50a3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66cb7a74146cc"/>
  </p:sldMasterIdLst>
  <p:sldIdLst>
    <p:sldId xmlns:r="http://schemas.openxmlformats.org/officeDocument/2006/relationships" id="256" r:id="R686214c0da654af4"/>
    <p:sldId xmlns:r="http://schemas.openxmlformats.org/officeDocument/2006/relationships" id="257" r:id="R81b9c7762cf04ace"/>
    <p:sldId xmlns:r="http://schemas.openxmlformats.org/officeDocument/2006/relationships" id="258" r:id="R7facc09762c64eb3"/>
    <p:sldId xmlns:r="http://schemas.openxmlformats.org/officeDocument/2006/relationships" id="259" r:id="R86c917198a184e0e"/>
    <p:sldId xmlns:r="http://schemas.openxmlformats.org/officeDocument/2006/relationships" id="260" r:id="Rc45b6e14d90349ad"/>
    <p:sldId xmlns:r="http://schemas.openxmlformats.org/officeDocument/2006/relationships" id="261" r:id="R7fd3ddc8c8334e38"/>
    <p:sldId xmlns:r="http://schemas.openxmlformats.org/officeDocument/2006/relationships" id="262" r:id="R30ab27959059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66cb7a74146cc" /><Relationship Type="http://schemas.openxmlformats.org/officeDocument/2006/relationships/slide" Target="/ppt/slides/slide1.xml" Id="R686214c0da654af4" /><Relationship Type="http://schemas.openxmlformats.org/officeDocument/2006/relationships/slide" Target="/ppt/slides/slide2.xml" Id="R81b9c7762cf04ace" /><Relationship Type="http://schemas.openxmlformats.org/officeDocument/2006/relationships/slide" Target="/ppt/slides/slide3.xml" Id="R7facc09762c64eb3" /><Relationship Type="http://schemas.openxmlformats.org/officeDocument/2006/relationships/slide" Target="/ppt/slides/slide4.xml" Id="R86c917198a184e0e" /><Relationship Type="http://schemas.openxmlformats.org/officeDocument/2006/relationships/slide" Target="/ppt/slides/slide5.xml" Id="Rc45b6e14d90349ad" /><Relationship Type="http://schemas.openxmlformats.org/officeDocument/2006/relationships/slide" Target="/ppt/slides/slide6.xml" Id="R7fd3ddc8c8334e38" /><Relationship Type="http://schemas.openxmlformats.org/officeDocument/2006/relationships/slide" Target="/ppt/slides/slide7.xml" Id="R30ab27959059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cb9630fd0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ee6fad5d46a2" /><Relationship Type="http://schemas.openxmlformats.org/officeDocument/2006/relationships/theme" Target="/ppt/slideMasters/theme/theme1.xml" Id="R95cb1e940235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0ee6fad5d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8d0181b1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2cb46878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6b4730c6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8581b3514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711931dfb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a048cd04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a46be221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