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24f73ac07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319d2b50548ca"/>
  </p:sldMasterIdLst>
  <p:sldIdLst>
    <p:sldId xmlns:r="http://schemas.openxmlformats.org/officeDocument/2006/relationships" id="256" r:id="Re0854de075aa4ede"/>
    <p:sldId xmlns:r="http://schemas.openxmlformats.org/officeDocument/2006/relationships" id="257" r:id="R2a5b149ac3114330"/>
    <p:sldId xmlns:r="http://schemas.openxmlformats.org/officeDocument/2006/relationships" id="258" r:id="Rf527f25317fe497b"/>
    <p:sldId xmlns:r="http://schemas.openxmlformats.org/officeDocument/2006/relationships" id="259" r:id="R55f9fd5533b84db0"/>
    <p:sldId xmlns:r="http://schemas.openxmlformats.org/officeDocument/2006/relationships" id="260" r:id="R8e28e00058f74d53"/>
    <p:sldId xmlns:r="http://schemas.openxmlformats.org/officeDocument/2006/relationships" id="261" r:id="R49e92e22b3674b7a"/>
    <p:sldId xmlns:r="http://schemas.openxmlformats.org/officeDocument/2006/relationships" id="262" r:id="Rbb5431bfe00f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319d2b50548ca" /><Relationship Type="http://schemas.openxmlformats.org/officeDocument/2006/relationships/slide" Target="/ppt/slides/slide1.xml" Id="Re0854de075aa4ede" /><Relationship Type="http://schemas.openxmlformats.org/officeDocument/2006/relationships/slide" Target="/ppt/slides/slide2.xml" Id="R2a5b149ac3114330" /><Relationship Type="http://schemas.openxmlformats.org/officeDocument/2006/relationships/slide" Target="/ppt/slides/slide3.xml" Id="Rf527f25317fe497b" /><Relationship Type="http://schemas.openxmlformats.org/officeDocument/2006/relationships/slide" Target="/ppt/slides/slide4.xml" Id="R55f9fd5533b84db0" /><Relationship Type="http://schemas.openxmlformats.org/officeDocument/2006/relationships/slide" Target="/ppt/slides/slide5.xml" Id="R8e28e00058f74d53" /><Relationship Type="http://schemas.openxmlformats.org/officeDocument/2006/relationships/slide" Target="/ppt/slides/slide6.xml" Id="R49e92e22b3674b7a" /><Relationship Type="http://schemas.openxmlformats.org/officeDocument/2006/relationships/slide" Target="/ppt/slides/slide7.xml" Id="Rbb5431bfe00f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21f58ee24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9d7a2329e4a5a" /><Relationship Type="http://schemas.openxmlformats.org/officeDocument/2006/relationships/theme" Target="/ppt/slideMasters/theme/theme1.xml" Id="R5f628b216c81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9d7a2329e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80f978a945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7ba63da3a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42f3acd1346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f62c94147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73de7170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0ac3c40048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cdd9bbd5a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HÅKON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