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f2b441df9247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aa6725699541fe"/>
  </p:sldMasterIdLst>
  <p:sldIdLst>
    <p:sldId xmlns:r="http://schemas.openxmlformats.org/officeDocument/2006/relationships" id="256" r:id="Ra1c6870ad7d1443a"/>
    <p:sldId xmlns:r="http://schemas.openxmlformats.org/officeDocument/2006/relationships" id="257" r:id="Re58e7371f5084c9c"/>
    <p:sldId xmlns:r="http://schemas.openxmlformats.org/officeDocument/2006/relationships" id="258" r:id="Reb5b827ed27a4fde"/>
    <p:sldId xmlns:r="http://schemas.openxmlformats.org/officeDocument/2006/relationships" id="259" r:id="Rfdccb22863f04425"/>
    <p:sldId xmlns:r="http://schemas.openxmlformats.org/officeDocument/2006/relationships" id="260" r:id="Rf28561da710c46ec"/>
    <p:sldId xmlns:r="http://schemas.openxmlformats.org/officeDocument/2006/relationships" id="261" r:id="Rce90739741ed4377"/>
    <p:sldId xmlns:r="http://schemas.openxmlformats.org/officeDocument/2006/relationships" id="262" r:id="R3bfd33391f2e43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aa6725699541fe" /><Relationship Type="http://schemas.openxmlformats.org/officeDocument/2006/relationships/slide" Target="/ppt/slides/slide1.xml" Id="Ra1c6870ad7d1443a" /><Relationship Type="http://schemas.openxmlformats.org/officeDocument/2006/relationships/slide" Target="/ppt/slides/slide2.xml" Id="Re58e7371f5084c9c" /><Relationship Type="http://schemas.openxmlformats.org/officeDocument/2006/relationships/slide" Target="/ppt/slides/slide3.xml" Id="Reb5b827ed27a4fde" /><Relationship Type="http://schemas.openxmlformats.org/officeDocument/2006/relationships/slide" Target="/ppt/slides/slide4.xml" Id="Rfdccb22863f04425" /><Relationship Type="http://schemas.openxmlformats.org/officeDocument/2006/relationships/slide" Target="/ppt/slides/slide5.xml" Id="Rf28561da710c46ec" /><Relationship Type="http://schemas.openxmlformats.org/officeDocument/2006/relationships/slide" Target="/ppt/slides/slide6.xml" Id="Rce90739741ed4377" /><Relationship Type="http://schemas.openxmlformats.org/officeDocument/2006/relationships/slide" Target="/ppt/slides/slide7.xml" Id="R3bfd33391f2e43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9a1ee4832c41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79c52a414487a" /><Relationship Type="http://schemas.openxmlformats.org/officeDocument/2006/relationships/theme" Target="/ppt/slideMasters/theme/theme1.xml" Id="R83ee2553fa9847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379c52a41448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1efc45e1d47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eb0299a0f4a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eed596b8c4e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2aa4170ef4e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7dd6716d344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f0a66a12d49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b7eff406542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HS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 INVESTMENTS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3 151 286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540 240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424 007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336 320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1 131 292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STRAWBERRY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Tvetenveien 152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924 582 650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INVESTMENTS AS</a:t>
            </a:r>
          </a:p>
        </p:txBody>
      </p:sp>
    </p:spTree>
  </p:cSld>
  <p:clrMapOvr>
    <a:masterClrMapping xmlns:a="http://schemas.openxmlformats.org/drawingml/2006/main"/>
  </p:clrMapOvr>
</p:sld>
</file>