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c22d189eac42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2b6e2a9d8e438f"/>
  </p:sldMasterIdLst>
  <p:sldIdLst>
    <p:sldId xmlns:r="http://schemas.openxmlformats.org/officeDocument/2006/relationships" id="256" r:id="Rf83f0d15e8fb4cec"/>
    <p:sldId xmlns:r="http://schemas.openxmlformats.org/officeDocument/2006/relationships" id="257" r:id="Reb211f774f67400a"/>
    <p:sldId xmlns:r="http://schemas.openxmlformats.org/officeDocument/2006/relationships" id="258" r:id="R2c41b73dcb4f4a2e"/>
    <p:sldId xmlns:r="http://schemas.openxmlformats.org/officeDocument/2006/relationships" id="259" r:id="R71f6f436d92b450e"/>
    <p:sldId xmlns:r="http://schemas.openxmlformats.org/officeDocument/2006/relationships" id="260" r:id="R3db359f21aa540b1"/>
    <p:sldId xmlns:r="http://schemas.openxmlformats.org/officeDocument/2006/relationships" id="261" r:id="R1f73879a644a48cf"/>
    <p:sldId xmlns:r="http://schemas.openxmlformats.org/officeDocument/2006/relationships" id="262" r:id="Rf91b6d68589e40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2b6e2a9d8e438f" /><Relationship Type="http://schemas.openxmlformats.org/officeDocument/2006/relationships/slide" Target="/ppt/slides/slide1.xml" Id="Rf83f0d15e8fb4cec" /><Relationship Type="http://schemas.openxmlformats.org/officeDocument/2006/relationships/slide" Target="/ppt/slides/slide2.xml" Id="Reb211f774f67400a" /><Relationship Type="http://schemas.openxmlformats.org/officeDocument/2006/relationships/slide" Target="/ppt/slides/slide3.xml" Id="R2c41b73dcb4f4a2e" /><Relationship Type="http://schemas.openxmlformats.org/officeDocument/2006/relationships/slide" Target="/ppt/slides/slide4.xml" Id="R71f6f436d92b450e" /><Relationship Type="http://schemas.openxmlformats.org/officeDocument/2006/relationships/slide" Target="/ppt/slides/slide5.xml" Id="R3db359f21aa540b1" /><Relationship Type="http://schemas.openxmlformats.org/officeDocument/2006/relationships/slide" Target="/ppt/slides/slide6.xml" Id="R1f73879a644a48cf" /><Relationship Type="http://schemas.openxmlformats.org/officeDocument/2006/relationships/slide" Target="/ppt/slides/slide7.xml" Id="Rf91b6d68589e40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af743a569d4d9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f2bed764c84423" /><Relationship Type="http://schemas.openxmlformats.org/officeDocument/2006/relationships/theme" Target="/ppt/slideMasters/theme/theme1.xml" Id="R02d72a06e8884c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f2bed764c844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8d6d3a3c541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4a0bb7d1147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72e4d04ca44b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7cb321ac174a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ff887a32c541d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0464419e3431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7367cb78c40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PETERSHEIM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PETERSHEIM HOLDING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−94 225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−350 196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1 040 874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CHRISTIAN PETERSHEIM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Ole Christian Petersheim, Haugestenveien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924 583 657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PETERSHEIM HOLDING AS</a:t>
            </a:r>
          </a:p>
        </p:txBody>
      </p:sp>
    </p:spTree>
  </p:cSld>
  <p:clrMapOvr>
    <a:masterClrMapping xmlns:a="http://schemas.openxmlformats.org/drawingml/2006/main"/>
  </p:clrMapOvr>
</p:sld>
</file>