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31d9a0c7f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93fedfc6543ff"/>
  </p:sldMasterIdLst>
  <p:sldIdLst>
    <p:sldId xmlns:r="http://schemas.openxmlformats.org/officeDocument/2006/relationships" id="256" r:id="Rbf54620b0b64432b"/>
    <p:sldId xmlns:r="http://schemas.openxmlformats.org/officeDocument/2006/relationships" id="257" r:id="Rf1193d5acd3a4756"/>
    <p:sldId xmlns:r="http://schemas.openxmlformats.org/officeDocument/2006/relationships" id="258" r:id="R6555d6c402e741f1"/>
    <p:sldId xmlns:r="http://schemas.openxmlformats.org/officeDocument/2006/relationships" id="259" r:id="Re6e7884154b2442e"/>
    <p:sldId xmlns:r="http://schemas.openxmlformats.org/officeDocument/2006/relationships" id="260" r:id="R9184df5358a8432a"/>
    <p:sldId xmlns:r="http://schemas.openxmlformats.org/officeDocument/2006/relationships" id="261" r:id="R631833367a384a78"/>
    <p:sldId xmlns:r="http://schemas.openxmlformats.org/officeDocument/2006/relationships" id="262" r:id="R6b50474fcb02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3fedfc6543ff" /><Relationship Type="http://schemas.openxmlformats.org/officeDocument/2006/relationships/slide" Target="/ppt/slides/slide1.xml" Id="Rbf54620b0b64432b" /><Relationship Type="http://schemas.openxmlformats.org/officeDocument/2006/relationships/slide" Target="/ppt/slides/slide2.xml" Id="Rf1193d5acd3a4756" /><Relationship Type="http://schemas.openxmlformats.org/officeDocument/2006/relationships/slide" Target="/ppt/slides/slide3.xml" Id="R6555d6c402e741f1" /><Relationship Type="http://schemas.openxmlformats.org/officeDocument/2006/relationships/slide" Target="/ppt/slides/slide4.xml" Id="Re6e7884154b2442e" /><Relationship Type="http://schemas.openxmlformats.org/officeDocument/2006/relationships/slide" Target="/ppt/slides/slide5.xml" Id="R9184df5358a8432a" /><Relationship Type="http://schemas.openxmlformats.org/officeDocument/2006/relationships/slide" Target="/ppt/slides/slide6.xml" Id="R631833367a384a78" /><Relationship Type="http://schemas.openxmlformats.org/officeDocument/2006/relationships/slide" Target="/ppt/slides/slide7.xml" Id="R6b50474fcb02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959ed71df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c9c0ac3f416d" /><Relationship Type="http://schemas.openxmlformats.org/officeDocument/2006/relationships/theme" Target="/ppt/slideMasters/theme/theme1.xml" Id="R392cd1e28780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3c9c0ac3f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a9b8c80a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8b877d81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9630f259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54bdc0d6f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a1e3056e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908b8b39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ec239e11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