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a1bca6c22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67e3e7c15406c"/>
  </p:sldMasterIdLst>
  <p:sldIdLst>
    <p:sldId xmlns:r="http://schemas.openxmlformats.org/officeDocument/2006/relationships" id="256" r:id="R2c4ce92e0cce47ee"/>
    <p:sldId xmlns:r="http://schemas.openxmlformats.org/officeDocument/2006/relationships" id="257" r:id="R686d4458e0734cfd"/>
    <p:sldId xmlns:r="http://schemas.openxmlformats.org/officeDocument/2006/relationships" id="258" r:id="R83a8dea6eadb4ebb"/>
    <p:sldId xmlns:r="http://schemas.openxmlformats.org/officeDocument/2006/relationships" id="259" r:id="R327edaa8ddb74841"/>
    <p:sldId xmlns:r="http://schemas.openxmlformats.org/officeDocument/2006/relationships" id="260" r:id="R94873d3c12b8461a"/>
    <p:sldId xmlns:r="http://schemas.openxmlformats.org/officeDocument/2006/relationships" id="261" r:id="R8051662d68094ec0"/>
    <p:sldId xmlns:r="http://schemas.openxmlformats.org/officeDocument/2006/relationships" id="262" r:id="R093b81b2bdf7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67e3e7c15406c" /><Relationship Type="http://schemas.openxmlformats.org/officeDocument/2006/relationships/slide" Target="/ppt/slides/slide1.xml" Id="R2c4ce92e0cce47ee" /><Relationship Type="http://schemas.openxmlformats.org/officeDocument/2006/relationships/slide" Target="/ppt/slides/slide2.xml" Id="R686d4458e0734cfd" /><Relationship Type="http://schemas.openxmlformats.org/officeDocument/2006/relationships/slide" Target="/ppt/slides/slide3.xml" Id="R83a8dea6eadb4ebb" /><Relationship Type="http://schemas.openxmlformats.org/officeDocument/2006/relationships/slide" Target="/ppt/slides/slide4.xml" Id="R327edaa8ddb74841" /><Relationship Type="http://schemas.openxmlformats.org/officeDocument/2006/relationships/slide" Target="/ppt/slides/slide5.xml" Id="R94873d3c12b8461a" /><Relationship Type="http://schemas.openxmlformats.org/officeDocument/2006/relationships/slide" Target="/ppt/slides/slide6.xml" Id="R8051662d68094ec0" /><Relationship Type="http://schemas.openxmlformats.org/officeDocument/2006/relationships/slide" Target="/ppt/slides/slide7.xml" Id="R093b81b2bdf7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315ee4ce8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f59e435f4757" /><Relationship Type="http://schemas.openxmlformats.org/officeDocument/2006/relationships/theme" Target="/ppt/slideMasters/theme/theme1.xml" Id="R1c07f89faa79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6f59e435f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25f5351d0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e5e3a575346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f9e3241db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283dfc98f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e2dcfbe96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a0711cfa849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f5c5631ef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NUNCHI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NUNCHI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KRISTOFFER HAVNÅ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NYGAARD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Nunchi AS, Generallunden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