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bab7ac72543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7731db5554955"/>
  </p:sldMasterIdLst>
  <p:sldIdLst>
    <p:sldId xmlns:r="http://schemas.openxmlformats.org/officeDocument/2006/relationships" id="256" r:id="Rdaa5aae3194742d0"/>
    <p:sldId xmlns:r="http://schemas.openxmlformats.org/officeDocument/2006/relationships" id="257" r:id="Re946e53b04844118"/>
    <p:sldId xmlns:r="http://schemas.openxmlformats.org/officeDocument/2006/relationships" id="258" r:id="R4514c4b71c6b45a7"/>
    <p:sldId xmlns:r="http://schemas.openxmlformats.org/officeDocument/2006/relationships" id="259" r:id="Rd260d2974527487a"/>
    <p:sldId xmlns:r="http://schemas.openxmlformats.org/officeDocument/2006/relationships" id="260" r:id="R9219884a01d741da"/>
    <p:sldId xmlns:r="http://schemas.openxmlformats.org/officeDocument/2006/relationships" id="261" r:id="Rbc5e9e49e4524725"/>
    <p:sldId xmlns:r="http://schemas.openxmlformats.org/officeDocument/2006/relationships" id="262" r:id="Ref3eb497631448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7731db5554955" /><Relationship Type="http://schemas.openxmlformats.org/officeDocument/2006/relationships/slide" Target="/ppt/slides/slide1.xml" Id="Rdaa5aae3194742d0" /><Relationship Type="http://schemas.openxmlformats.org/officeDocument/2006/relationships/slide" Target="/ppt/slides/slide2.xml" Id="Re946e53b04844118" /><Relationship Type="http://schemas.openxmlformats.org/officeDocument/2006/relationships/slide" Target="/ppt/slides/slide3.xml" Id="R4514c4b71c6b45a7" /><Relationship Type="http://schemas.openxmlformats.org/officeDocument/2006/relationships/slide" Target="/ppt/slides/slide4.xml" Id="Rd260d2974527487a" /><Relationship Type="http://schemas.openxmlformats.org/officeDocument/2006/relationships/slide" Target="/ppt/slides/slide5.xml" Id="R9219884a01d741da" /><Relationship Type="http://schemas.openxmlformats.org/officeDocument/2006/relationships/slide" Target="/ppt/slides/slide6.xml" Id="Rbc5e9e49e4524725" /><Relationship Type="http://schemas.openxmlformats.org/officeDocument/2006/relationships/slide" Target="/ppt/slides/slide7.xml" Id="Ref3eb497631448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9a9f8dd6b46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63e3f603843f2" /><Relationship Type="http://schemas.openxmlformats.org/officeDocument/2006/relationships/theme" Target="/ppt/slideMasters/theme/theme1.xml" Id="Rb5e5de675a3445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863e3f603843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7525b228c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6dea2b506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d9e90514a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c9cdce0ab47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ec80547e647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9090eb8cf44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fdeee584d45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GRØNVOLD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GRØNVOLD INVEST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2 502 604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15 532 288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162 193 601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171 938 202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GRØNVOLD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Øverkvernsvingen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924 664 304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