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3bc4e5c2c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fde7c131144ed"/>
  </p:sldMasterIdLst>
  <p:sldIdLst>
    <p:sldId xmlns:r="http://schemas.openxmlformats.org/officeDocument/2006/relationships" id="256" r:id="R37b119d9e6ad4ddd"/>
    <p:sldId xmlns:r="http://schemas.openxmlformats.org/officeDocument/2006/relationships" id="257" r:id="R6ee5e40c387b45ef"/>
    <p:sldId xmlns:r="http://schemas.openxmlformats.org/officeDocument/2006/relationships" id="258" r:id="Rfc8d5df6d8da45d9"/>
    <p:sldId xmlns:r="http://schemas.openxmlformats.org/officeDocument/2006/relationships" id="259" r:id="R0dcb27e17e76401a"/>
    <p:sldId xmlns:r="http://schemas.openxmlformats.org/officeDocument/2006/relationships" id="260" r:id="R0a1be626fd654e58"/>
    <p:sldId xmlns:r="http://schemas.openxmlformats.org/officeDocument/2006/relationships" id="261" r:id="R42e532de03d242e0"/>
    <p:sldId xmlns:r="http://schemas.openxmlformats.org/officeDocument/2006/relationships" id="262" r:id="R5de42e959dc6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fde7c131144ed" /><Relationship Type="http://schemas.openxmlformats.org/officeDocument/2006/relationships/slide" Target="/ppt/slides/slide1.xml" Id="R37b119d9e6ad4ddd" /><Relationship Type="http://schemas.openxmlformats.org/officeDocument/2006/relationships/slide" Target="/ppt/slides/slide2.xml" Id="R6ee5e40c387b45ef" /><Relationship Type="http://schemas.openxmlformats.org/officeDocument/2006/relationships/slide" Target="/ppt/slides/slide3.xml" Id="Rfc8d5df6d8da45d9" /><Relationship Type="http://schemas.openxmlformats.org/officeDocument/2006/relationships/slide" Target="/ppt/slides/slide4.xml" Id="R0dcb27e17e76401a" /><Relationship Type="http://schemas.openxmlformats.org/officeDocument/2006/relationships/slide" Target="/ppt/slides/slide5.xml" Id="R0a1be626fd654e58" /><Relationship Type="http://schemas.openxmlformats.org/officeDocument/2006/relationships/slide" Target="/ppt/slides/slide6.xml" Id="R42e532de03d242e0" /><Relationship Type="http://schemas.openxmlformats.org/officeDocument/2006/relationships/slide" Target="/ppt/slides/slide7.xml" Id="R5de42e959dc6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89ddabf12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aef053a44c74" /><Relationship Type="http://schemas.openxmlformats.org/officeDocument/2006/relationships/theme" Target="/ppt/slideMasters/theme/theme1.xml" Id="R05b31e37b8cf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8aef053a4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8c8bee7b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eb06cdbd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fb747fc2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e60bc6e6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6409fd31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1fec01bf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075fa4da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3 314 837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Reidun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MOLY INVEST AS</a:t>
            </a:r>
          </a:p>
        </p:txBody>
      </p:sp>
    </p:spTree>
  </p:cSld>
  <p:clrMapOvr>
    <a:masterClrMapping xmlns:a="http://schemas.openxmlformats.org/drawingml/2006/main"/>
  </p:clrMapOvr>
</p:sld>
</file>