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c4ed5f6f9a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74b8101b094a0e"/>
  </p:sldMasterIdLst>
  <p:sldIdLst>
    <p:sldId xmlns:r="http://schemas.openxmlformats.org/officeDocument/2006/relationships" id="256" r:id="Raebb2e8ae0d5446b"/>
    <p:sldId xmlns:r="http://schemas.openxmlformats.org/officeDocument/2006/relationships" id="257" r:id="R8822295ea84b4cd0"/>
    <p:sldId xmlns:r="http://schemas.openxmlformats.org/officeDocument/2006/relationships" id="258" r:id="R80dbda6d0e8f4d34"/>
    <p:sldId xmlns:r="http://schemas.openxmlformats.org/officeDocument/2006/relationships" id="259" r:id="R5429dfd457bc414c"/>
    <p:sldId xmlns:r="http://schemas.openxmlformats.org/officeDocument/2006/relationships" id="260" r:id="R7eda10aaef5b4abb"/>
    <p:sldId xmlns:r="http://schemas.openxmlformats.org/officeDocument/2006/relationships" id="261" r:id="Re17035107c954ddb"/>
    <p:sldId xmlns:r="http://schemas.openxmlformats.org/officeDocument/2006/relationships" id="262" r:id="R9b68a35e157145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4b8101b094a0e" /><Relationship Type="http://schemas.openxmlformats.org/officeDocument/2006/relationships/slide" Target="/ppt/slides/slide1.xml" Id="Raebb2e8ae0d5446b" /><Relationship Type="http://schemas.openxmlformats.org/officeDocument/2006/relationships/slide" Target="/ppt/slides/slide2.xml" Id="R8822295ea84b4cd0" /><Relationship Type="http://schemas.openxmlformats.org/officeDocument/2006/relationships/slide" Target="/ppt/slides/slide3.xml" Id="R80dbda6d0e8f4d34" /><Relationship Type="http://schemas.openxmlformats.org/officeDocument/2006/relationships/slide" Target="/ppt/slides/slide4.xml" Id="R5429dfd457bc414c" /><Relationship Type="http://schemas.openxmlformats.org/officeDocument/2006/relationships/slide" Target="/ppt/slides/slide5.xml" Id="R7eda10aaef5b4abb" /><Relationship Type="http://schemas.openxmlformats.org/officeDocument/2006/relationships/slide" Target="/ppt/slides/slide6.xml" Id="Re17035107c954ddb" /><Relationship Type="http://schemas.openxmlformats.org/officeDocument/2006/relationships/slide" Target="/ppt/slides/slide7.xml" Id="R9b68a35e157145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f7a48c36747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75371b5a94248" /><Relationship Type="http://schemas.openxmlformats.org/officeDocument/2006/relationships/theme" Target="/ppt/slideMasters/theme/theme1.xml" Id="R9e882996554b4b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75371b5a942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b2e5abe06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4cca3142e40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359129448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942be5fe9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51d277f88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ed7f37522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518ec2b8e46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LKN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NÆSS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Slokheiveien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