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d8484e79d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e101b265c4937"/>
  </p:sldMasterIdLst>
  <p:sldIdLst>
    <p:sldId xmlns:r="http://schemas.openxmlformats.org/officeDocument/2006/relationships" id="256" r:id="Rbfa893e58ff74545"/>
    <p:sldId xmlns:r="http://schemas.openxmlformats.org/officeDocument/2006/relationships" id="257" r:id="R5946d110b7b444cd"/>
    <p:sldId xmlns:r="http://schemas.openxmlformats.org/officeDocument/2006/relationships" id="258" r:id="Reb9902ff41c64f01"/>
    <p:sldId xmlns:r="http://schemas.openxmlformats.org/officeDocument/2006/relationships" id="259" r:id="R6abb6a051d7642d1"/>
    <p:sldId xmlns:r="http://schemas.openxmlformats.org/officeDocument/2006/relationships" id="260" r:id="Ree09557eed4143e6"/>
    <p:sldId xmlns:r="http://schemas.openxmlformats.org/officeDocument/2006/relationships" id="261" r:id="R6547dbb926b84725"/>
    <p:sldId xmlns:r="http://schemas.openxmlformats.org/officeDocument/2006/relationships" id="262" r:id="Rc0f60782fc15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e101b265c4937" /><Relationship Type="http://schemas.openxmlformats.org/officeDocument/2006/relationships/slide" Target="/ppt/slides/slide1.xml" Id="Rbfa893e58ff74545" /><Relationship Type="http://schemas.openxmlformats.org/officeDocument/2006/relationships/slide" Target="/ppt/slides/slide2.xml" Id="R5946d110b7b444cd" /><Relationship Type="http://schemas.openxmlformats.org/officeDocument/2006/relationships/slide" Target="/ppt/slides/slide3.xml" Id="Reb9902ff41c64f01" /><Relationship Type="http://schemas.openxmlformats.org/officeDocument/2006/relationships/slide" Target="/ppt/slides/slide4.xml" Id="R6abb6a051d7642d1" /><Relationship Type="http://schemas.openxmlformats.org/officeDocument/2006/relationships/slide" Target="/ppt/slides/slide5.xml" Id="Ree09557eed4143e6" /><Relationship Type="http://schemas.openxmlformats.org/officeDocument/2006/relationships/slide" Target="/ppt/slides/slide6.xml" Id="R6547dbb926b84725" /><Relationship Type="http://schemas.openxmlformats.org/officeDocument/2006/relationships/slide" Target="/ppt/slides/slide7.xml" Id="Rc0f60782fc15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5e5e5be77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133cfc3c84054" /><Relationship Type="http://schemas.openxmlformats.org/officeDocument/2006/relationships/theme" Target="/ppt/slideMasters/theme/theme1.xml" Id="Raca946b2a9ad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133cfc3c8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562b02394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8d57ce283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b3c2f48ac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768c941b3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c3d758e5147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cddecf17d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eecd00a2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AISUN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AISUN HOLDING AS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760 209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SUNDET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Aina Sundet, Ramnfjellveien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924 681 128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