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dd9812607d46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e03e12bd2b40a5"/>
  </p:sldMasterIdLst>
  <p:sldIdLst>
    <p:sldId xmlns:r="http://schemas.openxmlformats.org/officeDocument/2006/relationships" id="256" r:id="Rbf212a72a16541e2"/>
    <p:sldId xmlns:r="http://schemas.openxmlformats.org/officeDocument/2006/relationships" id="257" r:id="R857c9576c1ee4b0d"/>
    <p:sldId xmlns:r="http://schemas.openxmlformats.org/officeDocument/2006/relationships" id="258" r:id="Rb516b21442e04873"/>
    <p:sldId xmlns:r="http://schemas.openxmlformats.org/officeDocument/2006/relationships" id="259" r:id="R104325b7e1d74276"/>
    <p:sldId xmlns:r="http://schemas.openxmlformats.org/officeDocument/2006/relationships" id="260" r:id="R71909b6fc452458c"/>
    <p:sldId xmlns:r="http://schemas.openxmlformats.org/officeDocument/2006/relationships" id="261" r:id="Rba7b4773d6cc4cc0"/>
    <p:sldId xmlns:r="http://schemas.openxmlformats.org/officeDocument/2006/relationships" id="262" r:id="Rad6571ea4fb14d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03e12bd2b40a5" /><Relationship Type="http://schemas.openxmlformats.org/officeDocument/2006/relationships/slide" Target="/ppt/slides/slide1.xml" Id="Rbf212a72a16541e2" /><Relationship Type="http://schemas.openxmlformats.org/officeDocument/2006/relationships/slide" Target="/ppt/slides/slide2.xml" Id="R857c9576c1ee4b0d" /><Relationship Type="http://schemas.openxmlformats.org/officeDocument/2006/relationships/slide" Target="/ppt/slides/slide3.xml" Id="Rb516b21442e04873" /><Relationship Type="http://schemas.openxmlformats.org/officeDocument/2006/relationships/slide" Target="/ppt/slides/slide4.xml" Id="R104325b7e1d74276" /><Relationship Type="http://schemas.openxmlformats.org/officeDocument/2006/relationships/slide" Target="/ppt/slides/slide5.xml" Id="R71909b6fc452458c" /><Relationship Type="http://schemas.openxmlformats.org/officeDocument/2006/relationships/slide" Target="/ppt/slides/slide6.xml" Id="Rba7b4773d6cc4cc0" /><Relationship Type="http://schemas.openxmlformats.org/officeDocument/2006/relationships/slide" Target="/ppt/slides/slide7.xml" Id="Rad6571ea4fb14d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49a141dc8548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111821f264260" /><Relationship Type="http://schemas.openxmlformats.org/officeDocument/2006/relationships/theme" Target="/ppt/slideMasters/theme/theme1.xml" Id="R73e9c322d85f4b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8111821f2642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8ec9296c04b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8c0ee901a41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0e3c92edf42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26f0874cf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43d4ed37540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8369a0d1248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3c76304d840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HEGGEDAL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HEGGEDAL HOLDING AS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6 590 290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6 604 003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HEGGEDAL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Setskogveien 1492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924 682 701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HEGGEDAL HOLDING AS</a:t>
            </a:r>
          </a:p>
        </p:txBody>
      </p:sp>
    </p:spTree>
  </p:cSld>
  <p:clrMapOvr>
    <a:masterClrMapping xmlns:a="http://schemas.openxmlformats.org/drawingml/2006/main"/>
  </p:clrMapOvr>
</p:sld>
</file>