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467e028ec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b5adcd683444d"/>
  </p:sldMasterIdLst>
  <p:sldIdLst>
    <p:sldId xmlns:r="http://schemas.openxmlformats.org/officeDocument/2006/relationships" id="256" r:id="R4c0e8c1b78be4b19"/>
    <p:sldId xmlns:r="http://schemas.openxmlformats.org/officeDocument/2006/relationships" id="257" r:id="R14fdf01f82e04a8e"/>
    <p:sldId xmlns:r="http://schemas.openxmlformats.org/officeDocument/2006/relationships" id="258" r:id="Rb17589539fa84a09"/>
    <p:sldId xmlns:r="http://schemas.openxmlformats.org/officeDocument/2006/relationships" id="259" r:id="R2c216dfb0cfc4c12"/>
    <p:sldId xmlns:r="http://schemas.openxmlformats.org/officeDocument/2006/relationships" id="260" r:id="Rab8c6e40fc8b45fb"/>
    <p:sldId xmlns:r="http://schemas.openxmlformats.org/officeDocument/2006/relationships" id="261" r:id="Rf03ff895c28347a7"/>
    <p:sldId xmlns:r="http://schemas.openxmlformats.org/officeDocument/2006/relationships" id="262" r:id="R9c967dbb83cc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b5adcd683444d" /><Relationship Type="http://schemas.openxmlformats.org/officeDocument/2006/relationships/slide" Target="/ppt/slides/slide1.xml" Id="R4c0e8c1b78be4b19" /><Relationship Type="http://schemas.openxmlformats.org/officeDocument/2006/relationships/slide" Target="/ppt/slides/slide2.xml" Id="R14fdf01f82e04a8e" /><Relationship Type="http://schemas.openxmlformats.org/officeDocument/2006/relationships/slide" Target="/ppt/slides/slide3.xml" Id="Rb17589539fa84a09" /><Relationship Type="http://schemas.openxmlformats.org/officeDocument/2006/relationships/slide" Target="/ppt/slides/slide4.xml" Id="R2c216dfb0cfc4c12" /><Relationship Type="http://schemas.openxmlformats.org/officeDocument/2006/relationships/slide" Target="/ppt/slides/slide5.xml" Id="Rab8c6e40fc8b45fb" /><Relationship Type="http://schemas.openxmlformats.org/officeDocument/2006/relationships/slide" Target="/ppt/slides/slide6.xml" Id="Rf03ff895c28347a7" /><Relationship Type="http://schemas.openxmlformats.org/officeDocument/2006/relationships/slide" Target="/ppt/slides/slide7.xml" Id="R9c967dbb83cc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f8cbff7a3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adda71e924d42" /><Relationship Type="http://schemas.openxmlformats.org/officeDocument/2006/relationships/theme" Target="/ppt/slideMasters/theme/theme1.xml" Id="R7fea3efa47ac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adda71e92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393e3249f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105cf8c3d4e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09ace6d46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f6c0fb5d2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36693458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cabbc0ef24b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0c257a4f8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BKS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BKS RÅDGIVNING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1 248 025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FAMILIERÅDGIVNING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HICOM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PATRIOTENE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