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4930762d9a44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dd905a322a45d5"/>
  </p:sldMasterIdLst>
  <p:sldIdLst>
    <p:sldId xmlns:r="http://schemas.openxmlformats.org/officeDocument/2006/relationships" id="256" r:id="R89465384edd643ff"/>
    <p:sldId xmlns:r="http://schemas.openxmlformats.org/officeDocument/2006/relationships" id="257" r:id="R4ec2602d3ef340c9"/>
    <p:sldId xmlns:r="http://schemas.openxmlformats.org/officeDocument/2006/relationships" id="258" r:id="R5fda2c177b974534"/>
    <p:sldId xmlns:r="http://schemas.openxmlformats.org/officeDocument/2006/relationships" id="259" r:id="Rbb4a9fcfb8264e43"/>
    <p:sldId xmlns:r="http://schemas.openxmlformats.org/officeDocument/2006/relationships" id="260" r:id="R63475218b3fe41dd"/>
    <p:sldId xmlns:r="http://schemas.openxmlformats.org/officeDocument/2006/relationships" id="261" r:id="Rc05c56218fd543cb"/>
    <p:sldId xmlns:r="http://schemas.openxmlformats.org/officeDocument/2006/relationships" id="262" r:id="Rbdee6475ce3841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dd905a322a45d5" /><Relationship Type="http://schemas.openxmlformats.org/officeDocument/2006/relationships/slide" Target="/ppt/slides/slide1.xml" Id="R89465384edd643ff" /><Relationship Type="http://schemas.openxmlformats.org/officeDocument/2006/relationships/slide" Target="/ppt/slides/slide2.xml" Id="R4ec2602d3ef340c9" /><Relationship Type="http://schemas.openxmlformats.org/officeDocument/2006/relationships/slide" Target="/ppt/slides/slide3.xml" Id="R5fda2c177b974534" /><Relationship Type="http://schemas.openxmlformats.org/officeDocument/2006/relationships/slide" Target="/ppt/slides/slide4.xml" Id="Rbb4a9fcfb8264e43" /><Relationship Type="http://schemas.openxmlformats.org/officeDocument/2006/relationships/slide" Target="/ppt/slides/slide5.xml" Id="R63475218b3fe41dd" /><Relationship Type="http://schemas.openxmlformats.org/officeDocument/2006/relationships/slide" Target="/ppt/slides/slide6.xml" Id="Rc05c56218fd543cb" /><Relationship Type="http://schemas.openxmlformats.org/officeDocument/2006/relationships/slide" Target="/ppt/slides/slide7.xml" Id="Rbdee6475ce3841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ca476b6f0641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a4bc0578349c0" /><Relationship Type="http://schemas.openxmlformats.org/officeDocument/2006/relationships/theme" Target="/ppt/slideMasters/theme/theme1.xml" Id="R15cff4e31ef24a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ea4bc0578349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c280190dd41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9e36fc2204f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e152323434c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08494555d4f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648c6548544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a36ba06184c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2319af85847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KANTARELL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KANTARELL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10 464 184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14 513 982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LANDSNES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v/Bjørn Landsnes, H0801, Sverdrups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924 685 840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