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1bb76b0a5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330999b524e83"/>
  </p:sldMasterIdLst>
  <p:sldIdLst>
    <p:sldId xmlns:r="http://schemas.openxmlformats.org/officeDocument/2006/relationships" id="256" r:id="R9447d62542cf48d3"/>
    <p:sldId xmlns:r="http://schemas.openxmlformats.org/officeDocument/2006/relationships" id="257" r:id="R7486a70b75f94c2f"/>
    <p:sldId xmlns:r="http://schemas.openxmlformats.org/officeDocument/2006/relationships" id="258" r:id="Ra111f73497a5486d"/>
    <p:sldId xmlns:r="http://schemas.openxmlformats.org/officeDocument/2006/relationships" id="259" r:id="R5ab3845082dc47c6"/>
    <p:sldId xmlns:r="http://schemas.openxmlformats.org/officeDocument/2006/relationships" id="260" r:id="R35a4eb8fa7b5469c"/>
    <p:sldId xmlns:r="http://schemas.openxmlformats.org/officeDocument/2006/relationships" id="261" r:id="R944f4d7024ad4b13"/>
    <p:sldId xmlns:r="http://schemas.openxmlformats.org/officeDocument/2006/relationships" id="262" r:id="Ree0cf0931852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330999b524e83" /><Relationship Type="http://schemas.openxmlformats.org/officeDocument/2006/relationships/slide" Target="/ppt/slides/slide1.xml" Id="R9447d62542cf48d3" /><Relationship Type="http://schemas.openxmlformats.org/officeDocument/2006/relationships/slide" Target="/ppt/slides/slide2.xml" Id="R7486a70b75f94c2f" /><Relationship Type="http://schemas.openxmlformats.org/officeDocument/2006/relationships/slide" Target="/ppt/slides/slide3.xml" Id="Ra111f73497a5486d" /><Relationship Type="http://schemas.openxmlformats.org/officeDocument/2006/relationships/slide" Target="/ppt/slides/slide4.xml" Id="R5ab3845082dc47c6" /><Relationship Type="http://schemas.openxmlformats.org/officeDocument/2006/relationships/slide" Target="/ppt/slides/slide5.xml" Id="R35a4eb8fa7b5469c" /><Relationship Type="http://schemas.openxmlformats.org/officeDocument/2006/relationships/slide" Target="/ppt/slides/slide6.xml" Id="R944f4d7024ad4b13" /><Relationship Type="http://schemas.openxmlformats.org/officeDocument/2006/relationships/slide" Target="/ppt/slides/slide7.xml" Id="Ree0cf0931852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2834bf734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0e7e2be2f4c15" /><Relationship Type="http://schemas.openxmlformats.org/officeDocument/2006/relationships/theme" Target="/ppt/slideMasters/theme/theme1.xml" Id="R7f643e757805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0e7e2be2f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b08cd77f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0440c688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c0ebce32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04eafe66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58bfc215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5bc35b57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97fe74ad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