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24a2f6d1b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5890d02594ca1"/>
  </p:sldMasterIdLst>
  <p:sldIdLst>
    <p:sldId xmlns:r="http://schemas.openxmlformats.org/officeDocument/2006/relationships" id="256" r:id="R75da9365706b40d8"/>
    <p:sldId xmlns:r="http://schemas.openxmlformats.org/officeDocument/2006/relationships" id="257" r:id="Rb43cde00d77b4357"/>
    <p:sldId xmlns:r="http://schemas.openxmlformats.org/officeDocument/2006/relationships" id="258" r:id="Ra596741910db4f76"/>
    <p:sldId xmlns:r="http://schemas.openxmlformats.org/officeDocument/2006/relationships" id="259" r:id="R781bed3de2fa4544"/>
    <p:sldId xmlns:r="http://schemas.openxmlformats.org/officeDocument/2006/relationships" id="260" r:id="R532674d80d454358"/>
    <p:sldId xmlns:r="http://schemas.openxmlformats.org/officeDocument/2006/relationships" id="261" r:id="R8a4c182f45af4da7"/>
    <p:sldId xmlns:r="http://schemas.openxmlformats.org/officeDocument/2006/relationships" id="262" r:id="Rb1982f454862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5890d02594ca1" /><Relationship Type="http://schemas.openxmlformats.org/officeDocument/2006/relationships/slide" Target="/ppt/slides/slide1.xml" Id="R75da9365706b40d8" /><Relationship Type="http://schemas.openxmlformats.org/officeDocument/2006/relationships/slide" Target="/ppt/slides/slide2.xml" Id="Rb43cde00d77b4357" /><Relationship Type="http://schemas.openxmlformats.org/officeDocument/2006/relationships/slide" Target="/ppt/slides/slide3.xml" Id="Ra596741910db4f76" /><Relationship Type="http://schemas.openxmlformats.org/officeDocument/2006/relationships/slide" Target="/ppt/slides/slide4.xml" Id="R781bed3de2fa4544" /><Relationship Type="http://schemas.openxmlformats.org/officeDocument/2006/relationships/slide" Target="/ppt/slides/slide5.xml" Id="R532674d80d454358" /><Relationship Type="http://schemas.openxmlformats.org/officeDocument/2006/relationships/slide" Target="/ppt/slides/slide6.xml" Id="R8a4c182f45af4da7" /><Relationship Type="http://schemas.openxmlformats.org/officeDocument/2006/relationships/slide" Target="/ppt/slides/slide7.xml" Id="Rb1982f454862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b7c25e5eb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87f9b36f4fd1" /><Relationship Type="http://schemas.openxmlformats.org/officeDocument/2006/relationships/theme" Target="/ppt/slideMasters/theme/theme1.xml" Id="R80747a67351c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987f9b36f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90dc92058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40ce2c65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56789b93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407e8248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5d73cd4a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7f62af695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087f728c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MØLLEN ULVAN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Marita Møllen, Sandvikveien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