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bfdff563347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8063888b8a4d03"/>
  </p:sldMasterIdLst>
  <p:sldIdLst>
    <p:sldId xmlns:r="http://schemas.openxmlformats.org/officeDocument/2006/relationships" id="256" r:id="Rdcafab9b960244e8"/>
    <p:sldId xmlns:r="http://schemas.openxmlformats.org/officeDocument/2006/relationships" id="257" r:id="R94c98244a6ac4a98"/>
    <p:sldId xmlns:r="http://schemas.openxmlformats.org/officeDocument/2006/relationships" id="258" r:id="R05a7bf5cbb394f84"/>
    <p:sldId xmlns:r="http://schemas.openxmlformats.org/officeDocument/2006/relationships" id="259" r:id="R74455673996a4548"/>
    <p:sldId xmlns:r="http://schemas.openxmlformats.org/officeDocument/2006/relationships" id="260" r:id="R7867c666e34b44f5"/>
    <p:sldId xmlns:r="http://schemas.openxmlformats.org/officeDocument/2006/relationships" id="261" r:id="R84ab07ecbf76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063888b8a4d03" /><Relationship Type="http://schemas.openxmlformats.org/officeDocument/2006/relationships/slide" Target="/ppt/slides/slide1.xml" Id="Rdcafab9b960244e8" /><Relationship Type="http://schemas.openxmlformats.org/officeDocument/2006/relationships/slide" Target="/ppt/slides/slide2.xml" Id="R94c98244a6ac4a98" /><Relationship Type="http://schemas.openxmlformats.org/officeDocument/2006/relationships/slide" Target="/ppt/slides/slide3.xml" Id="R05a7bf5cbb394f84" /><Relationship Type="http://schemas.openxmlformats.org/officeDocument/2006/relationships/slide" Target="/ppt/slides/slide4.xml" Id="R74455673996a4548" /><Relationship Type="http://schemas.openxmlformats.org/officeDocument/2006/relationships/slide" Target="/ppt/slides/slide5.xml" Id="R7867c666e34b44f5" /><Relationship Type="http://schemas.openxmlformats.org/officeDocument/2006/relationships/slide" Target="/ppt/slides/slide6.xml" Id="R84ab07ecbf76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55699ed854e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20340dc74c99" /><Relationship Type="http://schemas.openxmlformats.org/officeDocument/2006/relationships/theme" Target="/ppt/slideMasters/theme/theme1.xml" Id="Rdb1c0909e274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e20340dc74c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53e7514c048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95980fc6c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83a8acec0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4fe08b7d5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d68017f36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275267f68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ØKONOMIRÅDGIVNING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ØKONOMIRÅDGIVNING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34 800 000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924 708 034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ØKONOMIRÅDGIVNING HOLDING AS</a:t>
            </a:r>
          </a:p>
        </p:txBody>
      </p:sp>
    </p:spTree>
  </p:cSld>
  <p:clrMapOvr>
    <a:masterClrMapping xmlns:a="http://schemas.openxmlformats.org/drawingml/2006/main"/>
  </p:clrMapOvr>
</p:sld>
</file>