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cb600633fed4f3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ee589895d414422"/>
  </p:sldMasterIdLst>
  <p:sldIdLst>
    <p:sldId xmlns:r="http://schemas.openxmlformats.org/officeDocument/2006/relationships" id="256" r:id="R0403db1766ac47e4"/>
    <p:sldId xmlns:r="http://schemas.openxmlformats.org/officeDocument/2006/relationships" id="257" r:id="Rb59cc340b5d24c12"/>
    <p:sldId xmlns:r="http://schemas.openxmlformats.org/officeDocument/2006/relationships" id="258" r:id="R8d5a6e5fdae245c6"/>
    <p:sldId xmlns:r="http://schemas.openxmlformats.org/officeDocument/2006/relationships" id="259" r:id="R92279ca9679844a5"/>
    <p:sldId xmlns:r="http://schemas.openxmlformats.org/officeDocument/2006/relationships" id="260" r:id="R64da1a67b6e64f6f"/>
    <p:sldId xmlns:r="http://schemas.openxmlformats.org/officeDocument/2006/relationships" id="261" r:id="R1685e7d132754867"/>
    <p:sldId xmlns:r="http://schemas.openxmlformats.org/officeDocument/2006/relationships" id="262" r:id="Rc5199fc07b354b2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e589895d414422" /><Relationship Type="http://schemas.openxmlformats.org/officeDocument/2006/relationships/slide" Target="/ppt/slides/slide1.xml" Id="R0403db1766ac47e4" /><Relationship Type="http://schemas.openxmlformats.org/officeDocument/2006/relationships/slide" Target="/ppt/slides/slide2.xml" Id="Rb59cc340b5d24c12" /><Relationship Type="http://schemas.openxmlformats.org/officeDocument/2006/relationships/slide" Target="/ppt/slides/slide3.xml" Id="R8d5a6e5fdae245c6" /><Relationship Type="http://schemas.openxmlformats.org/officeDocument/2006/relationships/slide" Target="/ppt/slides/slide4.xml" Id="R92279ca9679844a5" /><Relationship Type="http://schemas.openxmlformats.org/officeDocument/2006/relationships/slide" Target="/ppt/slides/slide5.xml" Id="R64da1a67b6e64f6f" /><Relationship Type="http://schemas.openxmlformats.org/officeDocument/2006/relationships/slide" Target="/ppt/slides/slide6.xml" Id="R1685e7d132754867" /><Relationship Type="http://schemas.openxmlformats.org/officeDocument/2006/relationships/slide" Target="/ppt/slides/slide7.xml" Id="Rc5199fc07b354b2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5b8494cf1a4d4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df714da5e84690" /><Relationship Type="http://schemas.openxmlformats.org/officeDocument/2006/relationships/theme" Target="/ppt/slideMasters/theme/theme1.xml" Id="R5ca14de3e34b440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cdf714da5e8469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f172034804451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46d51d490a4d8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350b00291a485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1cd14ae33d4e8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c6bb81ba8848c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11dc7383ae441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9f847cacdf4f8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MADEA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MADEA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MADEA INVEST AS ble etablert [år] og holder til i Rubbestadneset.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MADEA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MADEA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MADEA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−11 961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285 509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3 157 155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4 417 736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MADEA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AAGE VIKSE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MADEA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Aage Vikse, Ramsbråtet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5420 Rubbestadneset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924 711 159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MADEA INVEST AS</a:t>
            </a:r>
          </a:p>
        </p:txBody>
      </p:sp>
    </p:spTree>
  </p:cSld>
  <p:clrMapOvr>
    <a:masterClrMapping xmlns:a="http://schemas.openxmlformats.org/drawingml/2006/main"/>
  </p:clrMapOvr>
</p:sld>
</file>