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97f1212bcd47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3f2f4d8a934aa8"/>
  </p:sldMasterIdLst>
  <p:sldIdLst>
    <p:sldId xmlns:r="http://schemas.openxmlformats.org/officeDocument/2006/relationships" id="256" r:id="Rbf0a64549cad464b"/>
    <p:sldId xmlns:r="http://schemas.openxmlformats.org/officeDocument/2006/relationships" id="257" r:id="R5616f9128bf4414a"/>
    <p:sldId xmlns:r="http://schemas.openxmlformats.org/officeDocument/2006/relationships" id="258" r:id="R89789f1d6605490a"/>
    <p:sldId xmlns:r="http://schemas.openxmlformats.org/officeDocument/2006/relationships" id="259" r:id="Rf0d6076989ec4bef"/>
    <p:sldId xmlns:r="http://schemas.openxmlformats.org/officeDocument/2006/relationships" id="260" r:id="Rc5091d6604184b92"/>
    <p:sldId xmlns:r="http://schemas.openxmlformats.org/officeDocument/2006/relationships" id="261" r:id="R8b103facef1c4f97"/>
    <p:sldId xmlns:r="http://schemas.openxmlformats.org/officeDocument/2006/relationships" id="262" r:id="Rb2f5323f564a4a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3f2f4d8a934aa8" /><Relationship Type="http://schemas.openxmlformats.org/officeDocument/2006/relationships/slide" Target="/ppt/slides/slide1.xml" Id="Rbf0a64549cad464b" /><Relationship Type="http://schemas.openxmlformats.org/officeDocument/2006/relationships/slide" Target="/ppt/slides/slide2.xml" Id="R5616f9128bf4414a" /><Relationship Type="http://schemas.openxmlformats.org/officeDocument/2006/relationships/slide" Target="/ppt/slides/slide3.xml" Id="R89789f1d6605490a" /><Relationship Type="http://schemas.openxmlformats.org/officeDocument/2006/relationships/slide" Target="/ppt/slides/slide4.xml" Id="Rf0d6076989ec4bef" /><Relationship Type="http://schemas.openxmlformats.org/officeDocument/2006/relationships/slide" Target="/ppt/slides/slide5.xml" Id="Rc5091d6604184b92" /><Relationship Type="http://schemas.openxmlformats.org/officeDocument/2006/relationships/slide" Target="/ppt/slides/slide6.xml" Id="R8b103facef1c4f97" /><Relationship Type="http://schemas.openxmlformats.org/officeDocument/2006/relationships/slide" Target="/ppt/slides/slide7.xml" Id="Rb2f5323f564a4a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c5a7af0bb341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9dacf23214307" /><Relationship Type="http://schemas.openxmlformats.org/officeDocument/2006/relationships/theme" Target="/ppt/slideMasters/theme/theme1.xml" Id="R1628f2392aff40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09dacf232143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e3fcdfd3740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cad704bd247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1af1198a843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7ff2560c340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6f4a900d14b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45fd92ccd4f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efaf3aee24f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HO-INVEST AS ble etablert [år] og holder til i Rubbestadneset.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751 889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5 595 540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6 103 786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OSKAR VIKSE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Hans Oskar Vikse, Søresjøvegen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5420 Rubbestadneset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924 711 167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HO-INVEST AS</a:t>
            </a:r>
          </a:p>
        </p:txBody>
      </p:sp>
    </p:spTree>
  </p:cSld>
  <p:clrMapOvr>
    <a:masterClrMapping xmlns:a="http://schemas.openxmlformats.org/drawingml/2006/main"/>
  </p:clrMapOvr>
</p:sld>
</file>