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03449d7854f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b333b83e04794"/>
  </p:sldMasterIdLst>
  <p:sldIdLst>
    <p:sldId xmlns:r="http://schemas.openxmlformats.org/officeDocument/2006/relationships" id="256" r:id="R18495134fd024671"/>
    <p:sldId xmlns:r="http://schemas.openxmlformats.org/officeDocument/2006/relationships" id="257" r:id="Rc3afebca373745e8"/>
    <p:sldId xmlns:r="http://schemas.openxmlformats.org/officeDocument/2006/relationships" id="258" r:id="R7f7dfa54cabb4562"/>
    <p:sldId xmlns:r="http://schemas.openxmlformats.org/officeDocument/2006/relationships" id="259" r:id="R7cb60c541e6a4e19"/>
    <p:sldId xmlns:r="http://schemas.openxmlformats.org/officeDocument/2006/relationships" id="260" r:id="Ra81bafd2bdcb4925"/>
    <p:sldId xmlns:r="http://schemas.openxmlformats.org/officeDocument/2006/relationships" id="261" r:id="R0b95800c7e3347ee"/>
    <p:sldId xmlns:r="http://schemas.openxmlformats.org/officeDocument/2006/relationships" id="262" r:id="Ra03ccacf942d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b333b83e04794" /><Relationship Type="http://schemas.openxmlformats.org/officeDocument/2006/relationships/slide" Target="/ppt/slides/slide1.xml" Id="R18495134fd024671" /><Relationship Type="http://schemas.openxmlformats.org/officeDocument/2006/relationships/slide" Target="/ppt/slides/slide2.xml" Id="Rc3afebca373745e8" /><Relationship Type="http://schemas.openxmlformats.org/officeDocument/2006/relationships/slide" Target="/ppt/slides/slide3.xml" Id="R7f7dfa54cabb4562" /><Relationship Type="http://schemas.openxmlformats.org/officeDocument/2006/relationships/slide" Target="/ppt/slides/slide4.xml" Id="R7cb60c541e6a4e19" /><Relationship Type="http://schemas.openxmlformats.org/officeDocument/2006/relationships/slide" Target="/ppt/slides/slide5.xml" Id="Ra81bafd2bdcb4925" /><Relationship Type="http://schemas.openxmlformats.org/officeDocument/2006/relationships/slide" Target="/ppt/slides/slide6.xml" Id="R0b95800c7e3347ee" /><Relationship Type="http://schemas.openxmlformats.org/officeDocument/2006/relationships/slide" Target="/ppt/slides/slide7.xml" Id="Ra03ccacf942d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120fb7480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8254b16c94653" /><Relationship Type="http://schemas.openxmlformats.org/officeDocument/2006/relationships/theme" Target="/ppt/slideMasters/theme/theme1.xml" Id="Rfb0d745f2781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8254b16c9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f409d09144a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7d5e66f03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b3c9fcea84d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ba65ef709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956957607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665d3ff85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2a39879034c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LAIJA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3 252 455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3 755 519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IDVI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JONNY VIKSE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LIVIHO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VIARLO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Jonny Vikse, Ramsneset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924 711 213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