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fdff204eb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d6ba9cac74bc7"/>
  </p:sldMasterIdLst>
  <p:sldIdLst>
    <p:sldId xmlns:r="http://schemas.openxmlformats.org/officeDocument/2006/relationships" id="256" r:id="R0e2adfe579294a1e"/>
    <p:sldId xmlns:r="http://schemas.openxmlformats.org/officeDocument/2006/relationships" id="257" r:id="R9f7d701ce9f84288"/>
    <p:sldId xmlns:r="http://schemas.openxmlformats.org/officeDocument/2006/relationships" id="258" r:id="R627b148a4ac64cb4"/>
    <p:sldId xmlns:r="http://schemas.openxmlformats.org/officeDocument/2006/relationships" id="259" r:id="R641673450e0c4309"/>
    <p:sldId xmlns:r="http://schemas.openxmlformats.org/officeDocument/2006/relationships" id="260" r:id="Rd93ec0578ec34de3"/>
    <p:sldId xmlns:r="http://schemas.openxmlformats.org/officeDocument/2006/relationships" id="261" r:id="R5c3eeaccaa8a47a2"/>
    <p:sldId xmlns:r="http://schemas.openxmlformats.org/officeDocument/2006/relationships" id="262" r:id="R4b8d99e1eb08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d6ba9cac74bc7" /><Relationship Type="http://schemas.openxmlformats.org/officeDocument/2006/relationships/slide" Target="/ppt/slides/slide1.xml" Id="R0e2adfe579294a1e" /><Relationship Type="http://schemas.openxmlformats.org/officeDocument/2006/relationships/slide" Target="/ppt/slides/slide2.xml" Id="R9f7d701ce9f84288" /><Relationship Type="http://schemas.openxmlformats.org/officeDocument/2006/relationships/slide" Target="/ppt/slides/slide3.xml" Id="R627b148a4ac64cb4" /><Relationship Type="http://schemas.openxmlformats.org/officeDocument/2006/relationships/slide" Target="/ppt/slides/slide4.xml" Id="R641673450e0c4309" /><Relationship Type="http://schemas.openxmlformats.org/officeDocument/2006/relationships/slide" Target="/ppt/slides/slide5.xml" Id="Rd93ec0578ec34de3" /><Relationship Type="http://schemas.openxmlformats.org/officeDocument/2006/relationships/slide" Target="/ppt/slides/slide6.xml" Id="R5c3eeaccaa8a47a2" /><Relationship Type="http://schemas.openxmlformats.org/officeDocument/2006/relationships/slide" Target="/ppt/slides/slide7.xml" Id="R4b8d99e1eb08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3a7806e02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c8c32dbec42cd" /><Relationship Type="http://schemas.openxmlformats.org/officeDocument/2006/relationships/theme" Target="/ppt/slideMasters/theme/theme1.xml" Id="Rbc7020ed971f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c8c32dbec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de5a5587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848a4b05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fbd40b112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866aba3a6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2197da121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2adf031ca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08b421c83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VIST-INVEST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4 702 460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Vikse, Arhaugvegen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VIST-INVEST AS</a:t>
            </a:r>
          </a:p>
        </p:txBody>
      </p:sp>
    </p:spTree>
  </p:cSld>
  <p:clrMapOvr>
    <a:masterClrMapping xmlns:a="http://schemas.openxmlformats.org/drawingml/2006/main"/>
  </p:clrMapOvr>
</p:sld>
</file>