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617a64bdc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e2389f77b4743"/>
  </p:sldMasterIdLst>
  <p:sldIdLst>
    <p:sldId xmlns:r="http://schemas.openxmlformats.org/officeDocument/2006/relationships" id="256" r:id="R7e6d61a7440d439a"/>
    <p:sldId xmlns:r="http://schemas.openxmlformats.org/officeDocument/2006/relationships" id="257" r:id="Rf98ea15fb93b490f"/>
    <p:sldId xmlns:r="http://schemas.openxmlformats.org/officeDocument/2006/relationships" id="258" r:id="Rae8a2d24d4f04046"/>
    <p:sldId xmlns:r="http://schemas.openxmlformats.org/officeDocument/2006/relationships" id="259" r:id="Rf5fdce4373b74d9a"/>
    <p:sldId xmlns:r="http://schemas.openxmlformats.org/officeDocument/2006/relationships" id="260" r:id="R9571fcc1bc9a4f8c"/>
    <p:sldId xmlns:r="http://schemas.openxmlformats.org/officeDocument/2006/relationships" id="261" r:id="R6938a71215f84439"/>
    <p:sldId xmlns:r="http://schemas.openxmlformats.org/officeDocument/2006/relationships" id="262" r:id="R004a52444238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e2389f77b4743" /><Relationship Type="http://schemas.openxmlformats.org/officeDocument/2006/relationships/slide" Target="/ppt/slides/slide1.xml" Id="R7e6d61a7440d439a" /><Relationship Type="http://schemas.openxmlformats.org/officeDocument/2006/relationships/slide" Target="/ppt/slides/slide2.xml" Id="Rf98ea15fb93b490f" /><Relationship Type="http://schemas.openxmlformats.org/officeDocument/2006/relationships/slide" Target="/ppt/slides/slide3.xml" Id="Rae8a2d24d4f04046" /><Relationship Type="http://schemas.openxmlformats.org/officeDocument/2006/relationships/slide" Target="/ppt/slides/slide4.xml" Id="Rf5fdce4373b74d9a" /><Relationship Type="http://schemas.openxmlformats.org/officeDocument/2006/relationships/slide" Target="/ppt/slides/slide5.xml" Id="R9571fcc1bc9a4f8c" /><Relationship Type="http://schemas.openxmlformats.org/officeDocument/2006/relationships/slide" Target="/ppt/slides/slide6.xml" Id="R6938a71215f84439" /><Relationship Type="http://schemas.openxmlformats.org/officeDocument/2006/relationships/slide" Target="/ppt/slides/slide7.xml" Id="R004a52444238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b52812b75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8e72d4f141ef" /><Relationship Type="http://schemas.openxmlformats.org/officeDocument/2006/relationships/theme" Target="/ppt/slideMasters/theme/theme1.xml" Id="Ra3f40d261c22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98e72d4f1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cefa17f64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1144e4b9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bb3afea7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88f3c9b4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6ba16bb0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4cb0bcef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be26df8c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