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f0467f4fa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1901d897b4fae"/>
  </p:sldMasterIdLst>
  <p:sldIdLst>
    <p:sldId xmlns:r="http://schemas.openxmlformats.org/officeDocument/2006/relationships" id="256" r:id="Rbca4bb56bde94483"/>
    <p:sldId xmlns:r="http://schemas.openxmlformats.org/officeDocument/2006/relationships" id="257" r:id="R1edf57760a8148c6"/>
    <p:sldId xmlns:r="http://schemas.openxmlformats.org/officeDocument/2006/relationships" id="258" r:id="R4dc4b818e357487b"/>
    <p:sldId xmlns:r="http://schemas.openxmlformats.org/officeDocument/2006/relationships" id="259" r:id="R47cfbfeaf83c448d"/>
    <p:sldId xmlns:r="http://schemas.openxmlformats.org/officeDocument/2006/relationships" id="260" r:id="R87933f5ea03a4641"/>
    <p:sldId xmlns:r="http://schemas.openxmlformats.org/officeDocument/2006/relationships" id="261" r:id="Rcfcaed83eb3c4c1d"/>
    <p:sldId xmlns:r="http://schemas.openxmlformats.org/officeDocument/2006/relationships" id="262" r:id="Rce871eb0ecd6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1901d897b4fae" /><Relationship Type="http://schemas.openxmlformats.org/officeDocument/2006/relationships/slide" Target="/ppt/slides/slide1.xml" Id="Rbca4bb56bde94483" /><Relationship Type="http://schemas.openxmlformats.org/officeDocument/2006/relationships/slide" Target="/ppt/slides/slide2.xml" Id="R1edf57760a8148c6" /><Relationship Type="http://schemas.openxmlformats.org/officeDocument/2006/relationships/slide" Target="/ppt/slides/slide3.xml" Id="R4dc4b818e357487b" /><Relationship Type="http://schemas.openxmlformats.org/officeDocument/2006/relationships/slide" Target="/ppt/slides/slide4.xml" Id="R47cfbfeaf83c448d" /><Relationship Type="http://schemas.openxmlformats.org/officeDocument/2006/relationships/slide" Target="/ppt/slides/slide5.xml" Id="R87933f5ea03a4641" /><Relationship Type="http://schemas.openxmlformats.org/officeDocument/2006/relationships/slide" Target="/ppt/slides/slide6.xml" Id="Rcfcaed83eb3c4c1d" /><Relationship Type="http://schemas.openxmlformats.org/officeDocument/2006/relationships/slide" Target="/ppt/slides/slide7.xml" Id="Rce871eb0ecd6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51633797a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d322e0824cbe" /><Relationship Type="http://schemas.openxmlformats.org/officeDocument/2006/relationships/theme" Target="/ppt/slideMasters/theme/theme1.xml" Id="Rb8ca15360fb9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5d322e082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9011f48e2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800b1b2d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89ff652b6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908a6431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6b5e1c3c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cebfda70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1ce9bf36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SAMAHITA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SAMAHITA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TANDBERG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Tandberg, Tennisveien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SAMAHITA AS</a:t>
            </a:r>
          </a:p>
        </p:txBody>
      </p:sp>
    </p:spTree>
  </p:cSld>
  <p:clrMapOvr>
    <a:masterClrMapping xmlns:a="http://schemas.openxmlformats.org/drawingml/2006/main"/>
  </p:clrMapOvr>
</p:sld>
</file>