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d0728e75b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4e5592da4424a"/>
  </p:sldMasterIdLst>
  <p:sldIdLst>
    <p:sldId xmlns:r="http://schemas.openxmlformats.org/officeDocument/2006/relationships" id="256" r:id="R9c8a568c564a429f"/>
    <p:sldId xmlns:r="http://schemas.openxmlformats.org/officeDocument/2006/relationships" id="257" r:id="R22ab09eaab724a44"/>
    <p:sldId xmlns:r="http://schemas.openxmlformats.org/officeDocument/2006/relationships" id="258" r:id="R31c6e2ec499445ac"/>
    <p:sldId xmlns:r="http://schemas.openxmlformats.org/officeDocument/2006/relationships" id="259" r:id="R974434cb81384512"/>
    <p:sldId xmlns:r="http://schemas.openxmlformats.org/officeDocument/2006/relationships" id="260" r:id="R8ffc481908b4497c"/>
    <p:sldId xmlns:r="http://schemas.openxmlformats.org/officeDocument/2006/relationships" id="261" r:id="R6a5b4cafc06d46fd"/>
    <p:sldId xmlns:r="http://schemas.openxmlformats.org/officeDocument/2006/relationships" id="262" r:id="Rfdf9d6980e31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4e5592da4424a" /><Relationship Type="http://schemas.openxmlformats.org/officeDocument/2006/relationships/slide" Target="/ppt/slides/slide1.xml" Id="R9c8a568c564a429f" /><Relationship Type="http://schemas.openxmlformats.org/officeDocument/2006/relationships/slide" Target="/ppt/slides/slide2.xml" Id="R22ab09eaab724a44" /><Relationship Type="http://schemas.openxmlformats.org/officeDocument/2006/relationships/slide" Target="/ppt/slides/slide3.xml" Id="R31c6e2ec499445ac" /><Relationship Type="http://schemas.openxmlformats.org/officeDocument/2006/relationships/slide" Target="/ppt/slides/slide4.xml" Id="R974434cb81384512" /><Relationship Type="http://schemas.openxmlformats.org/officeDocument/2006/relationships/slide" Target="/ppt/slides/slide5.xml" Id="R8ffc481908b4497c" /><Relationship Type="http://schemas.openxmlformats.org/officeDocument/2006/relationships/slide" Target="/ppt/slides/slide6.xml" Id="R6a5b4cafc06d46fd" /><Relationship Type="http://schemas.openxmlformats.org/officeDocument/2006/relationships/slide" Target="/ppt/slides/slide7.xml" Id="Rfdf9d6980e31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c72a17514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e2460179d45eb" /><Relationship Type="http://schemas.openxmlformats.org/officeDocument/2006/relationships/theme" Target="/ppt/slideMasters/theme/theme1.xml" Id="R75822ff4e924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e2460179d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37f2b246b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0424bc740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c6294b3b3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3d6265ddd4a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1899a8ab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8b2527d52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ddd9732d4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