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e2e5f8d87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7d5fef689d4d15"/>
  </p:sldMasterIdLst>
  <p:sldIdLst>
    <p:sldId xmlns:r="http://schemas.openxmlformats.org/officeDocument/2006/relationships" id="256" r:id="Rb37961ba21ac46eb"/>
    <p:sldId xmlns:r="http://schemas.openxmlformats.org/officeDocument/2006/relationships" id="257" r:id="Rb4ceb07ddfad43cb"/>
    <p:sldId xmlns:r="http://schemas.openxmlformats.org/officeDocument/2006/relationships" id="258" r:id="R9ffb480e01ee4ba3"/>
    <p:sldId xmlns:r="http://schemas.openxmlformats.org/officeDocument/2006/relationships" id="259" r:id="Rf3ed53b000464cdd"/>
    <p:sldId xmlns:r="http://schemas.openxmlformats.org/officeDocument/2006/relationships" id="260" r:id="R021b596a600b470b"/>
    <p:sldId xmlns:r="http://schemas.openxmlformats.org/officeDocument/2006/relationships" id="261" r:id="R314102e4f3824525"/>
    <p:sldId xmlns:r="http://schemas.openxmlformats.org/officeDocument/2006/relationships" id="262" r:id="Ra45272a39b0248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d5fef689d4d15" /><Relationship Type="http://schemas.openxmlformats.org/officeDocument/2006/relationships/slide" Target="/ppt/slides/slide1.xml" Id="Rb37961ba21ac46eb" /><Relationship Type="http://schemas.openxmlformats.org/officeDocument/2006/relationships/slide" Target="/ppt/slides/slide2.xml" Id="Rb4ceb07ddfad43cb" /><Relationship Type="http://schemas.openxmlformats.org/officeDocument/2006/relationships/slide" Target="/ppt/slides/slide3.xml" Id="R9ffb480e01ee4ba3" /><Relationship Type="http://schemas.openxmlformats.org/officeDocument/2006/relationships/slide" Target="/ppt/slides/slide4.xml" Id="Rf3ed53b000464cdd" /><Relationship Type="http://schemas.openxmlformats.org/officeDocument/2006/relationships/slide" Target="/ppt/slides/slide5.xml" Id="R021b596a600b470b" /><Relationship Type="http://schemas.openxmlformats.org/officeDocument/2006/relationships/slide" Target="/ppt/slides/slide6.xml" Id="R314102e4f3824525" /><Relationship Type="http://schemas.openxmlformats.org/officeDocument/2006/relationships/slide" Target="/ppt/slides/slide7.xml" Id="Ra45272a39b0248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cfc215a6147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a1055f874aa8" /><Relationship Type="http://schemas.openxmlformats.org/officeDocument/2006/relationships/theme" Target="/ppt/slideMasters/theme/theme1.xml" Id="Rded9110112dd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aa1055f87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75f87b727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d075706b4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176a096c2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a3c814ee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8744354c64a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e71351a01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4c414b456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UELAND REDERI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REDERI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UELAND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SHIPPING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Oddbjørg Ueland, Leil. 301, Meierigata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