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adaac025ce45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c287f1feab4fe2"/>
  </p:sldMasterIdLst>
  <p:sldIdLst>
    <p:sldId xmlns:r="http://schemas.openxmlformats.org/officeDocument/2006/relationships" id="256" r:id="Raf3377fd48d74275"/>
    <p:sldId xmlns:r="http://schemas.openxmlformats.org/officeDocument/2006/relationships" id="257" r:id="R64c771220fa746ae"/>
    <p:sldId xmlns:r="http://schemas.openxmlformats.org/officeDocument/2006/relationships" id="258" r:id="R4de2c43a29a942c5"/>
    <p:sldId xmlns:r="http://schemas.openxmlformats.org/officeDocument/2006/relationships" id="259" r:id="R731c8858848c4e82"/>
    <p:sldId xmlns:r="http://schemas.openxmlformats.org/officeDocument/2006/relationships" id="260" r:id="R7191399bd421400f"/>
    <p:sldId xmlns:r="http://schemas.openxmlformats.org/officeDocument/2006/relationships" id="261" r:id="R85e8db20fdba4468"/>
    <p:sldId xmlns:r="http://schemas.openxmlformats.org/officeDocument/2006/relationships" id="262" r:id="Rf511fda66cb3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287f1feab4fe2" /><Relationship Type="http://schemas.openxmlformats.org/officeDocument/2006/relationships/slide" Target="/ppt/slides/slide1.xml" Id="Raf3377fd48d74275" /><Relationship Type="http://schemas.openxmlformats.org/officeDocument/2006/relationships/slide" Target="/ppt/slides/slide2.xml" Id="R64c771220fa746ae" /><Relationship Type="http://schemas.openxmlformats.org/officeDocument/2006/relationships/slide" Target="/ppt/slides/slide3.xml" Id="R4de2c43a29a942c5" /><Relationship Type="http://schemas.openxmlformats.org/officeDocument/2006/relationships/slide" Target="/ppt/slides/slide4.xml" Id="R731c8858848c4e82" /><Relationship Type="http://schemas.openxmlformats.org/officeDocument/2006/relationships/slide" Target="/ppt/slides/slide5.xml" Id="R7191399bd421400f" /><Relationship Type="http://schemas.openxmlformats.org/officeDocument/2006/relationships/slide" Target="/ppt/slides/slide6.xml" Id="R85e8db20fdba4468" /><Relationship Type="http://schemas.openxmlformats.org/officeDocument/2006/relationships/slide" Target="/ppt/slides/slide7.xml" Id="Rf511fda66cb3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fc598691b46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7f5d42b2842a6" /><Relationship Type="http://schemas.openxmlformats.org/officeDocument/2006/relationships/theme" Target="/ppt/slideMasters/theme/theme1.xml" Id="R03824ca589704f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27f5d42b28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2cf048e9343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3e68e23fa47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747316ed9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fef53165d40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618baccbb44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f3f2f81984a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b40a2d39c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THOMAS FRØYSA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FRØYSA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FRØYSA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FRØYSA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FRØYSA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FRØYSA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951 595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1 587 538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1 986 023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FRØYSA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LEMMING FRØYSA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FRØYSA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Volsdalsbakken 49E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924 783 850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FRØYSA AS</a:t>
            </a:r>
          </a:p>
        </p:txBody>
      </p:sp>
    </p:spTree>
  </p:cSld>
  <p:clrMapOvr>
    <a:masterClrMapping xmlns:a="http://schemas.openxmlformats.org/drawingml/2006/main"/>
  </p:clrMapOvr>
</p:sld>
</file>