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316910182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fa970e15a4ac7"/>
  </p:sldMasterIdLst>
  <p:sldIdLst>
    <p:sldId xmlns:r="http://schemas.openxmlformats.org/officeDocument/2006/relationships" id="256" r:id="R7753c842ee514f94"/>
    <p:sldId xmlns:r="http://schemas.openxmlformats.org/officeDocument/2006/relationships" id="257" r:id="Rb94f76728ff74e3f"/>
    <p:sldId xmlns:r="http://schemas.openxmlformats.org/officeDocument/2006/relationships" id="258" r:id="Rd3fec40f6cc24d13"/>
    <p:sldId xmlns:r="http://schemas.openxmlformats.org/officeDocument/2006/relationships" id="259" r:id="R5475c2601b524128"/>
    <p:sldId xmlns:r="http://schemas.openxmlformats.org/officeDocument/2006/relationships" id="260" r:id="Re83eba0e3c674de0"/>
    <p:sldId xmlns:r="http://schemas.openxmlformats.org/officeDocument/2006/relationships" id="261" r:id="R4adcf51f3167454d"/>
    <p:sldId xmlns:r="http://schemas.openxmlformats.org/officeDocument/2006/relationships" id="262" r:id="R34c4e87ea186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fa970e15a4ac7" /><Relationship Type="http://schemas.openxmlformats.org/officeDocument/2006/relationships/slide" Target="/ppt/slides/slide1.xml" Id="R7753c842ee514f94" /><Relationship Type="http://schemas.openxmlformats.org/officeDocument/2006/relationships/slide" Target="/ppt/slides/slide2.xml" Id="Rb94f76728ff74e3f" /><Relationship Type="http://schemas.openxmlformats.org/officeDocument/2006/relationships/slide" Target="/ppt/slides/slide3.xml" Id="Rd3fec40f6cc24d13" /><Relationship Type="http://schemas.openxmlformats.org/officeDocument/2006/relationships/slide" Target="/ppt/slides/slide4.xml" Id="R5475c2601b524128" /><Relationship Type="http://schemas.openxmlformats.org/officeDocument/2006/relationships/slide" Target="/ppt/slides/slide5.xml" Id="Re83eba0e3c674de0" /><Relationship Type="http://schemas.openxmlformats.org/officeDocument/2006/relationships/slide" Target="/ppt/slides/slide6.xml" Id="R4adcf51f3167454d" /><Relationship Type="http://schemas.openxmlformats.org/officeDocument/2006/relationships/slide" Target="/ppt/slides/slide7.xml" Id="R34c4e87ea186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447c889e9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f0865e8a4ecd" /><Relationship Type="http://schemas.openxmlformats.org/officeDocument/2006/relationships/theme" Target="/ppt/slideMasters/theme/theme1.xml" Id="R17463fa5cc02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6f0865e8a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1d4a6225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da1ad857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3d83ac11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a6a55862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86d13b9f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f4248849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07d02baa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CANTILENA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CANTILENA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HÅSKJOLD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Rognpilvegen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924 791 993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CANTILENA AS</a:t>
            </a:r>
          </a:p>
        </p:txBody>
      </p:sp>
    </p:spTree>
  </p:cSld>
  <p:clrMapOvr>
    <a:masterClrMapping xmlns:a="http://schemas.openxmlformats.org/drawingml/2006/main"/>
  </p:clrMapOvr>
</p:sld>
</file>