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998282d93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bb2a4543e4160"/>
  </p:sldMasterIdLst>
  <p:sldIdLst>
    <p:sldId xmlns:r="http://schemas.openxmlformats.org/officeDocument/2006/relationships" id="256" r:id="Rb32584830d8d4b35"/>
    <p:sldId xmlns:r="http://schemas.openxmlformats.org/officeDocument/2006/relationships" id="257" r:id="Rc10135662d154b8f"/>
    <p:sldId xmlns:r="http://schemas.openxmlformats.org/officeDocument/2006/relationships" id="258" r:id="R4a6ca2748da1490a"/>
    <p:sldId xmlns:r="http://schemas.openxmlformats.org/officeDocument/2006/relationships" id="259" r:id="R46eea5739a674eb6"/>
    <p:sldId xmlns:r="http://schemas.openxmlformats.org/officeDocument/2006/relationships" id="260" r:id="R01e78e4a79e44056"/>
    <p:sldId xmlns:r="http://schemas.openxmlformats.org/officeDocument/2006/relationships" id="261" r:id="Rb430cc24a1bc472b"/>
    <p:sldId xmlns:r="http://schemas.openxmlformats.org/officeDocument/2006/relationships" id="262" r:id="R8db30247df3c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bb2a4543e4160" /><Relationship Type="http://schemas.openxmlformats.org/officeDocument/2006/relationships/slide" Target="/ppt/slides/slide1.xml" Id="Rb32584830d8d4b35" /><Relationship Type="http://schemas.openxmlformats.org/officeDocument/2006/relationships/slide" Target="/ppt/slides/slide2.xml" Id="Rc10135662d154b8f" /><Relationship Type="http://schemas.openxmlformats.org/officeDocument/2006/relationships/slide" Target="/ppt/slides/slide3.xml" Id="R4a6ca2748da1490a" /><Relationship Type="http://schemas.openxmlformats.org/officeDocument/2006/relationships/slide" Target="/ppt/slides/slide4.xml" Id="R46eea5739a674eb6" /><Relationship Type="http://schemas.openxmlformats.org/officeDocument/2006/relationships/slide" Target="/ppt/slides/slide5.xml" Id="R01e78e4a79e44056" /><Relationship Type="http://schemas.openxmlformats.org/officeDocument/2006/relationships/slide" Target="/ppt/slides/slide6.xml" Id="Rb430cc24a1bc472b" /><Relationship Type="http://schemas.openxmlformats.org/officeDocument/2006/relationships/slide" Target="/ppt/slides/slide7.xml" Id="R8db30247df3c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9938034fa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6227b5124335" /><Relationship Type="http://schemas.openxmlformats.org/officeDocument/2006/relationships/theme" Target="/ppt/slideMasters/theme/theme1.xml" Id="Ra8e6fead14ec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e6227b512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5e0a277a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087a448c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73bdd728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d9bebe2e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29f194c1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c1504eef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65d167ad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SANDMARK FRODE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