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8bf6706f954d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525ced65694658"/>
  </p:sldMasterIdLst>
  <p:sldIdLst>
    <p:sldId xmlns:r="http://schemas.openxmlformats.org/officeDocument/2006/relationships" id="256" r:id="R5f0be4d086674dcd"/>
    <p:sldId xmlns:r="http://schemas.openxmlformats.org/officeDocument/2006/relationships" id="257" r:id="Rfa38fa372cff4a04"/>
    <p:sldId xmlns:r="http://schemas.openxmlformats.org/officeDocument/2006/relationships" id="258" r:id="R5fe60eb8583945a6"/>
    <p:sldId xmlns:r="http://schemas.openxmlformats.org/officeDocument/2006/relationships" id="259" r:id="R954cefcce9cd47d0"/>
    <p:sldId xmlns:r="http://schemas.openxmlformats.org/officeDocument/2006/relationships" id="260" r:id="R4106b8c12aab463c"/>
    <p:sldId xmlns:r="http://schemas.openxmlformats.org/officeDocument/2006/relationships" id="261" r:id="R7a4980e275d04d9e"/>
    <p:sldId xmlns:r="http://schemas.openxmlformats.org/officeDocument/2006/relationships" id="262" r:id="Rfa0292054b2a41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25ced65694658" /><Relationship Type="http://schemas.openxmlformats.org/officeDocument/2006/relationships/slide" Target="/ppt/slides/slide1.xml" Id="R5f0be4d086674dcd" /><Relationship Type="http://schemas.openxmlformats.org/officeDocument/2006/relationships/slide" Target="/ppt/slides/slide2.xml" Id="Rfa38fa372cff4a04" /><Relationship Type="http://schemas.openxmlformats.org/officeDocument/2006/relationships/slide" Target="/ppt/slides/slide3.xml" Id="R5fe60eb8583945a6" /><Relationship Type="http://schemas.openxmlformats.org/officeDocument/2006/relationships/slide" Target="/ppt/slides/slide4.xml" Id="R954cefcce9cd47d0" /><Relationship Type="http://schemas.openxmlformats.org/officeDocument/2006/relationships/slide" Target="/ppt/slides/slide5.xml" Id="R4106b8c12aab463c" /><Relationship Type="http://schemas.openxmlformats.org/officeDocument/2006/relationships/slide" Target="/ppt/slides/slide6.xml" Id="R7a4980e275d04d9e" /><Relationship Type="http://schemas.openxmlformats.org/officeDocument/2006/relationships/slide" Target="/ppt/slides/slide7.xml" Id="Rfa0292054b2a41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e34540b834e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b254d3b71487b" /><Relationship Type="http://schemas.openxmlformats.org/officeDocument/2006/relationships/theme" Target="/ppt/slideMasters/theme/theme1.xml" Id="R89d1a74270744b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fb254d3b7148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9955a155947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181ba686f4b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38e99e1734c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f0b92991845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6948e2a394d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8e688d99c4e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0567ad6ea47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MLF HOLDING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MLF HOLDING I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−1 469 438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125 134 350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127 732 844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MARIA LILLY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Blindheimsbreivika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924 806 257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