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5ce65e1c6646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df56730a3448f6"/>
  </p:sldMasterIdLst>
  <p:sldIdLst>
    <p:sldId xmlns:r="http://schemas.openxmlformats.org/officeDocument/2006/relationships" id="256" r:id="R52e98a88d67344ba"/>
    <p:sldId xmlns:r="http://schemas.openxmlformats.org/officeDocument/2006/relationships" id="257" r:id="R3550d9a745e842b3"/>
    <p:sldId xmlns:r="http://schemas.openxmlformats.org/officeDocument/2006/relationships" id="258" r:id="R08c49222453a4c1f"/>
    <p:sldId xmlns:r="http://schemas.openxmlformats.org/officeDocument/2006/relationships" id="259" r:id="Rd0df8847890c48d0"/>
    <p:sldId xmlns:r="http://schemas.openxmlformats.org/officeDocument/2006/relationships" id="260" r:id="R96fff49fa0294fe3"/>
    <p:sldId xmlns:r="http://schemas.openxmlformats.org/officeDocument/2006/relationships" id="261" r:id="R1a05278b4c9c4300"/>
    <p:sldId xmlns:r="http://schemas.openxmlformats.org/officeDocument/2006/relationships" id="262" r:id="Re6e7549302e245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f56730a3448f6" /><Relationship Type="http://schemas.openxmlformats.org/officeDocument/2006/relationships/slide" Target="/ppt/slides/slide1.xml" Id="R52e98a88d67344ba" /><Relationship Type="http://schemas.openxmlformats.org/officeDocument/2006/relationships/slide" Target="/ppt/slides/slide2.xml" Id="R3550d9a745e842b3" /><Relationship Type="http://schemas.openxmlformats.org/officeDocument/2006/relationships/slide" Target="/ppt/slides/slide3.xml" Id="R08c49222453a4c1f" /><Relationship Type="http://schemas.openxmlformats.org/officeDocument/2006/relationships/slide" Target="/ppt/slides/slide4.xml" Id="Rd0df8847890c48d0" /><Relationship Type="http://schemas.openxmlformats.org/officeDocument/2006/relationships/slide" Target="/ppt/slides/slide5.xml" Id="R96fff49fa0294fe3" /><Relationship Type="http://schemas.openxmlformats.org/officeDocument/2006/relationships/slide" Target="/ppt/slides/slide6.xml" Id="R1a05278b4c9c4300" /><Relationship Type="http://schemas.openxmlformats.org/officeDocument/2006/relationships/slide" Target="/ppt/slides/slide7.xml" Id="Re6e7549302e245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997d567c347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b58c9efaa4f8f" /><Relationship Type="http://schemas.openxmlformats.org/officeDocument/2006/relationships/theme" Target="/ppt/slideMasters/theme/theme1.xml" Id="Rb2ce301f656f44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1b58c9efaa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502f7a3d849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dfa5a883e48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4c1c540c645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778f7eb494c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d059110994a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915bca9a647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bec74909749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EJF HOLDING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EJF HOLDING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−1 469 588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125 105 372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127 709 702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ERIKA JUNE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924 806 796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