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e290e77c6742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394534e6294ee2"/>
  </p:sldMasterIdLst>
  <p:sldIdLst>
    <p:sldId xmlns:r="http://schemas.openxmlformats.org/officeDocument/2006/relationships" id="256" r:id="Ra5cac104105a48df"/>
    <p:sldId xmlns:r="http://schemas.openxmlformats.org/officeDocument/2006/relationships" id="257" r:id="R0e9fee72f15d4ccb"/>
    <p:sldId xmlns:r="http://schemas.openxmlformats.org/officeDocument/2006/relationships" id="258" r:id="Rac2fd1b656bc4f6d"/>
    <p:sldId xmlns:r="http://schemas.openxmlformats.org/officeDocument/2006/relationships" id="259" r:id="R26e0a2f008df442a"/>
    <p:sldId xmlns:r="http://schemas.openxmlformats.org/officeDocument/2006/relationships" id="260" r:id="Reea1d6da2ee549b2"/>
    <p:sldId xmlns:r="http://schemas.openxmlformats.org/officeDocument/2006/relationships" id="261" r:id="Ra03ae782177d4f33"/>
    <p:sldId xmlns:r="http://schemas.openxmlformats.org/officeDocument/2006/relationships" id="262" r:id="Raeba3a6fa37d41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394534e6294ee2" /><Relationship Type="http://schemas.openxmlformats.org/officeDocument/2006/relationships/slide" Target="/ppt/slides/slide1.xml" Id="Ra5cac104105a48df" /><Relationship Type="http://schemas.openxmlformats.org/officeDocument/2006/relationships/slide" Target="/ppt/slides/slide2.xml" Id="R0e9fee72f15d4ccb" /><Relationship Type="http://schemas.openxmlformats.org/officeDocument/2006/relationships/slide" Target="/ppt/slides/slide3.xml" Id="Rac2fd1b656bc4f6d" /><Relationship Type="http://schemas.openxmlformats.org/officeDocument/2006/relationships/slide" Target="/ppt/slides/slide4.xml" Id="R26e0a2f008df442a" /><Relationship Type="http://schemas.openxmlformats.org/officeDocument/2006/relationships/slide" Target="/ppt/slides/slide5.xml" Id="Reea1d6da2ee549b2" /><Relationship Type="http://schemas.openxmlformats.org/officeDocument/2006/relationships/slide" Target="/ppt/slides/slide6.xml" Id="Ra03ae782177d4f33" /><Relationship Type="http://schemas.openxmlformats.org/officeDocument/2006/relationships/slide" Target="/ppt/slides/slide7.xml" Id="Raeba3a6fa37d41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4510059cfa41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15df34b4a4ca9" /><Relationship Type="http://schemas.openxmlformats.org/officeDocument/2006/relationships/theme" Target="/ppt/slideMasters/theme/theme1.xml" Id="R40718cc11eb949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e15df34b4a4c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fdfdb54d640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3e82126e342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a6bd4ea344f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1b6afe33c44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1cfaf7b6249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94c1cbe4a44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c4497f0484a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VIER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VIER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1 008 166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1 423 940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3 560 228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AANESTAD ERLEND LØGE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Ramsvigkroken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924 824 956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VIER INVESTERING AS</a:t>
            </a:r>
          </a:p>
        </p:txBody>
      </p:sp>
    </p:spTree>
  </p:cSld>
  <p:clrMapOvr>
    <a:masterClrMapping xmlns:a="http://schemas.openxmlformats.org/drawingml/2006/main"/>
  </p:clrMapOvr>
</p:sld>
</file>