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925fc85d9b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000e9b2ed4787"/>
  </p:sldMasterIdLst>
  <p:sldIdLst>
    <p:sldId xmlns:r="http://schemas.openxmlformats.org/officeDocument/2006/relationships" id="256" r:id="Re95222f4525d4b93"/>
    <p:sldId xmlns:r="http://schemas.openxmlformats.org/officeDocument/2006/relationships" id="257" r:id="R566083c7c1654a38"/>
    <p:sldId xmlns:r="http://schemas.openxmlformats.org/officeDocument/2006/relationships" id="258" r:id="Rb2a5f1ff915d4818"/>
    <p:sldId xmlns:r="http://schemas.openxmlformats.org/officeDocument/2006/relationships" id="259" r:id="R2e421bd4fde1489e"/>
    <p:sldId xmlns:r="http://schemas.openxmlformats.org/officeDocument/2006/relationships" id="260" r:id="Rf5f78e168a19450c"/>
    <p:sldId xmlns:r="http://schemas.openxmlformats.org/officeDocument/2006/relationships" id="261" r:id="R9ac4241b69e84298"/>
    <p:sldId xmlns:r="http://schemas.openxmlformats.org/officeDocument/2006/relationships" id="262" r:id="R0e087b5706ef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000e9b2ed4787" /><Relationship Type="http://schemas.openxmlformats.org/officeDocument/2006/relationships/slide" Target="/ppt/slides/slide1.xml" Id="Re95222f4525d4b93" /><Relationship Type="http://schemas.openxmlformats.org/officeDocument/2006/relationships/slide" Target="/ppt/slides/slide2.xml" Id="R566083c7c1654a38" /><Relationship Type="http://schemas.openxmlformats.org/officeDocument/2006/relationships/slide" Target="/ppt/slides/slide3.xml" Id="Rb2a5f1ff915d4818" /><Relationship Type="http://schemas.openxmlformats.org/officeDocument/2006/relationships/slide" Target="/ppt/slides/slide4.xml" Id="R2e421bd4fde1489e" /><Relationship Type="http://schemas.openxmlformats.org/officeDocument/2006/relationships/slide" Target="/ppt/slides/slide5.xml" Id="Rf5f78e168a19450c" /><Relationship Type="http://schemas.openxmlformats.org/officeDocument/2006/relationships/slide" Target="/ppt/slides/slide6.xml" Id="R9ac4241b69e84298" /><Relationship Type="http://schemas.openxmlformats.org/officeDocument/2006/relationships/slide" Target="/ppt/slides/slide7.xml" Id="R0e087b5706ef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de38b7581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8b97f70b4626" /><Relationship Type="http://schemas.openxmlformats.org/officeDocument/2006/relationships/theme" Target="/ppt/slideMasters/theme/theme1.xml" Id="R87b64f130c3d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08b97f70b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aea28166c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a062370b246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bb7254ae8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d8f075213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3c9a7131b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fa55ef4f3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607e822f54a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KORSLUND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5 245 182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1 652 516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1 037 556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3 431 011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HÅKON VIK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HÅKON VIK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MØRLAND INGRID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924 825 855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