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4daf9f52054a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6861fc9134470"/>
  </p:sldMasterIdLst>
  <p:sldIdLst>
    <p:sldId xmlns:r="http://schemas.openxmlformats.org/officeDocument/2006/relationships" id="256" r:id="R8e266289581e454d"/>
    <p:sldId xmlns:r="http://schemas.openxmlformats.org/officeDocument/2006/relationships" id="257" r:id="Rae5e03bf96e542c9"/>
    <p:sldId xmlns:r="http://schemas.openxmlformats.org/officeDocument/2006/relationships" id="258" r:id="Rfdacd8972086454b"/>
    <p:sldId xmlns:r="http://schemas.openxmlformats.org/officeDocument/2006/relationships" id="259" r:id="Ra61cebb145f04444"/>
    <p:sldId xmlns:r="http://schemas.openxmlformats.org/officeDocument/2006/relationships" id="260" r:id="R380d9237d9044ef1"/>
    <p:sldId xmlns:r="http://schemas.openxmlformats.org/officeDocument/2006/relationships" id="261" r:id="Rb59136349a294338"/>
    <p:sldId xmlns:r="http://schemas.openxmlformats.org/officeDocument/2006/relationships" id="262" r:id="Rbde6a213972c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6861fc9134470" /><Relationship Type="http://schemas.openxmlformats.org/officeDocument/2006/relationships/slide" Target="/ppt/slides/slide1.xml" Id="R8e266289581e454d" /><Relationship Type="http://schemas.openxmlformats.org/officeDocument/2006/relationships/slide" Target="/ppt/slides/slide2.xml" Id="Rae5e03bf96e542c9" /><Relationship Type="http://schemas.openxmlformats.org/officeDocument/2006/relationships/slide" Target="/ppt/slides/slide3.xml" Id="Rfdacd8972086454b" /><Relationship Type="http://schemas.openxmlformats.org/officeDocument/2006/relationships/slide" Target="/ppt/slides/slide4.xml" Id="Ra61cebb145f04444" /><Relationship Type="http://schemas.openxmlformats.org/officeDocument/2006/relationships/slide" Target="/ppt/slides/slide5.xml" Id="R380d9237d9044ef1" /><Relationship Type="http://schemas.openxmlformats.org/officeDocument/2006/relationships/slide" Target="/ppt/slides/slide6.xml" Id="Rb59136349a294338" /><Relationship Type="http://schemas.openxmlformats.org/officeDocument/2006/relationships/slide" Target="/ppt/slides/slide7.xml" Id="Rbde6a213972c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fc4915c28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4bdb0f094403c" /><Relationship Type="http://schemas.openxmlformats.org/officeDocument/2006/relationships/theme" Target="/ppt/slideMasters/theme/theme1.xml" Id="R9172d4d9f88a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4bdb0f094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6b479714e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0a5203fc24f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12ace96d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478fd3dca4d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19b5d393547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43e9b1dad41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f8bb0111647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VARRO KAPITALPARTNER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KAPITALPARTNER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VARRO KAPITALPARTNER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KAPITALPARTNER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KAPITALPARTNER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KAPITALPARTNER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−368 111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23 313 169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9 846 707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9 980 300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KAPITALPARTNER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BJARØY KAPITAL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TROLLBORG INVEST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INWESTERN AS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MATTISBERGET AS  –  12,7 %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HOLMAAS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INVEST AS  –  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KAPITALPARTNER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Kullerød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VARRO KAPITALPARTNER AS</a:t>
            </a:r>
          </a:p>
        </p:txBody>
      </p:sp>
    </p:spTree>
  </p:cSld>
  <p:clrMapOvr>
    <a:masterClrMapping xmlns:a="http://schemas.openxmlformats.org/drawingml/2006/main"/>
  </p:clrMapOvr>
</p:sld>
</file>