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b179dab084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3100dc0b784c11"/>
  </p:sldMasterIdLst>
  <p:sldIdLst>
    <p:sldId xmlns:r="http://schemas.openxmlformats.org/officeDocument/2006/relationships" id="256" r:id="R5aa707e68138466d"/>
    <p:sldId xmlns:r="http://schemas.openxmlformats.org/officeDocument/2006/relationships" id="257" r:id="Re4ee3421c3a7416e"/>
    <p:sldId xmlns:r="http://schemas.openxmlformats.org/officeDocument/2006/relationships" id="258" r:id="Rb471f46114bb411e"/>
    <p:sldId xmlns:r="http://schemas.openxmlformats.org/officeDocument/2006/relationships" id="259" r:id="Rbf291763c9624343"/>
    <p:sldId xmlns:r="http://schemas.openxmlformats.org/officeDocument/2006/relationships" id="260" r:id="Rfe894f4039eb4f43"/>
    <p:sldId xmlns:r="http://schemas.openxmlformats.org/officeDocument/2006/relationships" id="261" r:id="R062acb6222974220"/>
    <p:sldId xmlns:r="http://schemas.openxmlformats.org/officeDocument/2006/relationships" id="262" r:id="Ra53a777be121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100dc0b784c11" /><Relationship Type="http://schemas.openxmlformats.org/officeDocument/2006/relationships/slide" Target="/ppt/slides/slide1.xml" Id="R5aa707e68138466d" /><Relationship Type="http://schemas.openxmlformats.org/officeDocument/2006/relationships/slide" Target="/ppt/slides/slide2.xml" Id="Re4ee3421c3a7416e" /><Relationship Type="http://schemas.openxmlformats.org/officeDocument/2006/relationships/slide" Target="/ppt/slides/slide3.xml" Id="Rb471f46114bb411e" /><Relationship Type="http://schemas.openxmlformats.org/officeDocument/2006/relationships/slide" Target="/ppt/slides/slide4.xml" Id="Rbf291763c9624343" /><Relationship Type="http://schemas.openxmlformats.org/officeDocument/2006/relationships/slide" Target="/ppt/slides/slide5.xml" Id="Rfe894f4039eb4f43" /><Relationship Type="http://schemas.openxmlformats.org/officeDocument/2006/relationships/slide" Target="/ppt/slides/slide6.xml" Id="R062acb6222974220" /><Relationship Type="http://schemas.openxmlformats.org/officeDocument/2006/relationships/slide" Target="/ppt/slides/slide7.xml" Id="Ra53a777be121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3e8c776464d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09880f0484b44" /><Relationship Type="http://schemas.openxmlformats.org/officeDocument/2006/relationships/theme" Target="/ppt/slideMasters/theme/theme1.xml" Id="R6a340888bc6540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109880f048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1f77bf344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4c6c0378a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a4d1f12df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1b7347dd943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65c8be466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19e940077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6230e4b3b43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32 903 670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BRORA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924 862 297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