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4a87f2fe7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bce2393a44f1f"/>
  </p:sldMasterIdLst>
  <p:sldIdLst>
    <p:sldId xmlns:r="http://schemas.openxmlformats.org/officeDocument/2006/relationships" id="256" r:id="Rf09d4699869540b6"/>
    <p:sldId xmlns:r="http://schemas.openxmlformats.org/officeDocument/2006/relationships" id="257" r:id="Re9b0809247d3411d"/>
    <p:sldId xmlns:r="http://schemas.openxmlformats.org/officeDocument/2006/relationships" id="258" r:id="Rde165ada6d8a43cd"/>
    <p:sldId xmlns:r="http://schemas.openxmlformats.org/officeDocument/2006/relationships" id="259" r:id="R344c775442124cf7"/>
    <p:sldId xmlns:r="http://schemas.openxmlformats.org/officeDocument/2006/relationships" id="260" r:id="R81eb77c0c1cf481f"/>
    <p:sldId xmlns:r="http://schemas.openxmlformats.org/officeDocument/2006/relationships" id="261" r:id="R0a4cf9e72c594186"/>
    <p:sldId xmlns:r="http://schemas.openxmlformats.org/officeDocument/2006/relationships" id="262" r:id="R6b965ffe5769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bce2393a44f1f" /><Relationship Type="http://schemas.openxmlformats.org/officeDocument/2006/relationships/slide" Target="/ppt/slides/slide1.xml" Id="Rf09d4699869540b6" /><Relationship Type="http://schemas.openxmlformats.org/officeDocument/2006/relationships/slide" Target="/ppt/slides/slide2.xml" Id="Re9b0809247d3411d" /><Relationship Type="http://schemas.openxmlformats.org/officeDocument/2006/relationships/slide" Target="/ppt/slides/slide3.xml" Id="Rde165ada6d8a43cd" /><Relationship Type="http://schemas.openxmlformats.org/officeDocument/2006/relationships/slide" Target="/ppt/slides/slide4.xml" Id="R344c775442124cf7" /><Relationship Type="http://schemas.openxmlformats.org/officeDocument/2006/relationships/slide" Target="/ppt/slides/slide5.xml" Id="R81eb77c0c1cf481f" /><Relationship Type="http://schemas.openxmlformats.org/officeDocument/2006/relationships/slide" Target="/ppt/slides/slide6.xml" Id="R0a4cf9e72c594186" /><Relationship Type="http://schemas.openxmlformats.org/officeDocument/2006/relationships/slide" Target="/ppt/slides/slide7.xml" Id="R6b965ffe5769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0cb31e375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1b235496409a" /><Relationship Type="http://schemas.openxmlformats.org/officeDocument/2006/relationships/theme" Target="/ppt/slideMasters/theme/theme1.xml" Id="R558042d42872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e1b235496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255b3d1d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51896ccf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6ff22129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110cad7f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6fc81335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5a4e4bf6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f40cccd4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4 370 811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JACOB LUGG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