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39bd42443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26dccd3b645b7"/>
  </p:sldMasterIdLst>
  <p:sldIdLst>
    <p:sldId xmlns:r="http://schemas.openxmlformats.org/officeDocument/2006/relationships" id="256" r:id="R9e409862ac794ce3"/>
    <p:sldId xmlns:r="http://schemas.openxmlformats.org/officeDocument/2006/relationships" id="257" r:id="R55fb5be5817c44e5"/>
    <p:sldId xmlns:r="http://schemas.openxmlformats.org/officeDocument/2006/relationships" id="258" r:id="Rb2db75e52bfd47e5"/>
    <p:sldId xmlns:r="http://schemas.openxmlformats.org/officeDocument/2006/relationships" id="259" r:id="R80c56819229945ff"/>
    <p:sldId xmlns:r="http://schemas.openxmlformats.org/officeDocument/2006/relationships" id="260" r:id="Re720d60ebee54b44"/>
    <p:sldId xmlns:r="http://schemas.openxmlformats.org/officeDocument/2006/relationships" id="261" r:id="R751c2847d6844c58"/>
    <p:sldId xmlns:r="http://schemas.openxmlformats.org/officeDocument/2006/relationships" id="262" r:id="R06506b41f793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26dccd3b645b7" /><Relationship Type="http://schemas.openxmlformats.org/officeDocument/2006/relationships/slide" Target="/ppt/slides/slide1.xml" Id="R9e409862ac794ce3" /><Relationship Type="http://schemas.openxmlformats.org/officeDocument/2006/relationships/slide" Target="/ppt/slides/slide2.xml" Id="R55fb5be5817c44e5" /><Relationship Type="http://schemas.openxmlformats.org/officeDocument/2006/relationships/slide" Target="/ppt/slides/slide3.xml" Id="Rb2db75e52bfd47e5" /><Relationship Type="http://schemas.openxmlformats.org/officeDocument/2006/relationships/slide" Target="/ppt/slides/slide4.xml" Id="R80c56819229945ff" /><Relationship Type="http://schemas.openxmlformats.org/officeDocument/2006/relationships/slide" Target="/ppt/slides/slide5.xml" Id="Re720d60ebee54b44" /><Relationship Type="http://schemas.openxmlformats.org/officeDocument/2006/relationships/slide" Target="/ppt/slides/slide6.xml" Id="R751c2847d6844c58" /><Relationship Type="http://schemas.openxmlformats.org/officeDocument/2006/relationships/slide" Target="/ppt/slides/slide7.xml" Id="R06506b41f793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9912a10db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86f3eaf454b1c" /><Relationship Type="http://schemas.openxmlformats.org/officeDocument/2006/relationships/theme" Target="/ppt/slideMasters/theme/theme1.xml" Id="R71eaa65fbfd54b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86f3eaf454b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45765e4ad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f5b4cd66a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ffc960441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379fe2ae3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f7e0bd370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dc1486dd1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2f702664a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MODESTY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MODESTY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2 672 363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49 905 661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49 952 551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FOYN BENT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Bent Foyn, Gulleråsveien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924 896 639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