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4bc57241f45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721eb917f46d9"/>
  </p:sldMasterIdLst>
  <p:sldIdLst>
    <p:sldId xmlns:r="http://schemas.openxmlformats.org/officeDocument/2006/relationships" id="256" r:id="R9606e684bd314007"/>
    <p:sldId xmlns:r="http://schemas.openxmlformats.org/officeDocument/2006/relationships" id="257" r:id="R97c216d91d504817"/>
    <p:sldId xmlns:r="http://schemas.openxmlformats.org/officeDocument/2006/relationships" id="258" r:id="Re18115bd212a4857"/>
    <p:sldId xmlns:r="http://schemas.openxmlformats.org/officeDocument/2006/relationships" id="259" r:id="Re5acb7e95175471b"/>
    <p:sldId xmlns:r="http://schemas.openxmlformats.org/officeDocument/2006/relationships" id="260" r:id="Rb04ef5b0f0b343c7"/>
    <p:sldId xmlns:r="http://schemas.openxmlformats.org/officeDocument/2006/relationships" id="261" r:id="Ra5e0f25848ba4253"/>
    <p:sldId xmlns:r="http://schemas.openxmlformats.org/officeDocument/2006/relationships" id="262" r:id="Rfd2373c8a2d1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721eb917f46d9" /><Relationship Type="http://schemas.openxmlformats.org/officeDocument/2006/relationships/slide" Target="/ppt/slides/slide1.xml" Id="R9606e684bd314007" /><Relationship Type="http://schemas.openxmlformats.org/officeDocument/2006/relationships/slide" Target="/ppt/slides/slide2.xml" Id="R97c216d91d504817" /><Relationship Type="http://schemas.openxmlformats.org/officeDocument/2006/relationships/slide" Target="/ppt/slides/slide3.xml" Id="Re18115bd212a4857" /><Relationship Type="http://schemas.openxmlformats.org/officeDocument/2006/relationships/slide" Target="/ppt/slides/slide4.xml" Id="Re5acb7e95175471b" /><Relationship Type="http://schemas.openxmlformats.org/officeDocument/2006/relationships/slide" Target="/ppt/slides/slide5.xml" Id="Rb04ef5b0f0b343c7" /><Relationship Type="http://schemas.openxmlformats.org/officeDocument/2006/relationships/slide" Target="/ppt/slides/slide6.xml" Id="Ra5e0f25848ba4253" /><Relationship Type="http://schemas.openxmlformats.org/officeDocument/2006/relationships/slide" Target="/ppt/slides/slide7.xml" Id="Rfd2373c8a2d1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05922d990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d585dbdb345c6" /><Relationship Type="http://schemas.openxmlformats.org/officeDocument/2006/relationships/theme" Target="/ppt/slideMasters/theme/theme1.xml" Id="R134f7a3f53fb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d585dbdb3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f2386f45c4d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efea8f2e641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85b926b42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7c14de57847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13a367b92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d1f6952d2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c8932580f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NORDBYEN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NORDBYEN REGNSKAP AS ble etablert [år] og holder til i Tomasjord.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2 574 838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TRONDSEN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Anita Trondsen, Tomasjordvegen 195A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9024 Tomasjord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924 897 244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NORDBYEN REGNSKAP AS</a:t>
            </a:r>
          </a:p>
        </p:txBody>
      </p:sp>
    </p:spTree>
  </p:cSld>
  <p:clrMapOvr>
    <a:masterClrMapping xmlns:a="http://schemas.openxmlformats.org/drawingml/2006/main"/>
  </p:clrMapOvr>
</p:sld>
</file>