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61f3ab91164b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136be0c0fa4463"/>
  </p:sldMasterIdLst>
  <p:sldIdLst>
    <p:sldId xmlns:r="http://schemas.openxmlformats.org/officeDocument/2006/relationships" id="256" r:id="R2e592c7eb4684438"/>
    <p:sldId xmlns:r="http://schemas.openxmlformats.org/officeDocument/2006/relationships" id="257" r:id="Rc2f06071a64a485b"/>
    <p:sldId xmlns:r="http://schemas.openxmlformats.org/officeDocument/2006/relationships" id="258" r:id="R43ad4658346d4d42"/>
    <p:sldId xmlns:r="http://schemas.openxmlformats.org/officeDocument/2006/relationships" id="259" r:id="R101edc8cd78a4f2d"/>
    <p:sldId xmlns:r="http://schemas.openxmlformats.org/officeDocument/2006/relationships" id="260" r:id="R4bf479cb84254b3d"/>
    <p:sldId xmlns:r="http://schemas.openxmlformats.org/officeDocument/2006/relationships" id="261" r:id="Ra3b2849d8af4452c"/>
    <p:sldId xmlns:r="http://schemas.openxmlformats.org/officeDocument/2006/relationships" id="262" r:id="R61274bb745b942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36be0c0fa4463" /><Relationship Type="http://schemas.openxmlformats.org/officeDocument/2006/relationships/slide" Target="/ppt/slides/slide1.xml" Id="R2e592c7eb4684438" /><Relationship Type="http://schemas.openxmlformats.org/officeDocument/2006/relationships/slide" Target="/ppt/slides/slide2.xml" Id="Rc2f06071a64a485b" /><Relationship Type="http://schemas.openxmlformats.org/officeDocument/2006/relationships/slide" Target="/ppt/slides/slide3.xml" Id="R43ad4658346d4d42" /><Relationship Type="http://schemas.openxmlformats.org/officeDocument/2006/relationships/slide" Target="/ppt/slides/slide4.xml" Id="R101edc8cd78a4f2d" /><Relationship Type="http://schemas.openxmlformats.org/officeDocument/2006/relationships/slide" Target="/ppt/slides/slide5.xml" Id="R4bf479cb84254b3d" /><Relationship Type="http://schemas.openxmlformats.org/officeDocument/2006/relationships/slide" Target="/ppt/slides/slide6.xml" Id="Ra3b2849d8af4452c" /><Relationship Type="http://schemas.openxmlformats.org/officeDocument/2006/relationships/slide" Target="/ppt/slides/slide7.xml" Id="R61274bb745b942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3236aeea043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4c654fd964945" /><Relationship Type="http://schemas.openxmlformats.org/officeDocument/2006/relationships/theme" Target="/ppt/slideMasters/theme/theme1.xml" Id="R5ef78035b96e49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a4c654fd9649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2c6a8d6d347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fabf9b2d54a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56ce93d964c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7507dd10344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53f7753db43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afb22168044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fb59a915648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COOL INVEST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1 742 746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2 091 779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2 091 779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FØLL OLA STORM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 Storm Føll, Åsheimveien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924 911 271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COOL INVEST AS</a:t>
            </a:r>
          </a:p>
        </p:txBody>
      </p:sp>
    </p:spTree>
  </p:cSld>
  <p:clrMapOvr>
    <a:masterClrMapping xmlns:a="http://schemas.openxmlformats.org/drawingml/2006/main"/>
  </p:clrMapOvr>
</p:sld>
</file>