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f87480a61240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0444e31bc749f1"/>
  </p:sldMasterIdLst>
  <p:sldIdLst>
    <p:sldId xmlns:r="http://schemas.openxmlformats.org/officeDocument/2006/relationships" id="256" r:id="R4db2fd11de4244dd"/>
    <p:sldId xmlns:r="http://schemas.openxmlformats.org/officeDocument/2006/relationships" id="257" r:id="Rcc77a7e584884d67"/>
    <p:sldId xmlns:r="http://schemas.openxmlformats.org/officeDocument/2006/relationships" id="258" r:id="R6daf2c7ccd4f4641"/>
    <p:sldId xmlns:r="http://schemas.openxmlformats.org/officeDocument/2006/relationships" id="259" r:id="Rd53be292d9234271"/>
    <p:sldId xmlns:r="http://schemas.openxmlformats.org/officeDocument/2006/relationships" id="260" r:id="R102c932a88274e98"/>
    <p:sldId xmlns:r="http://schemas.openxmlformats.org/officeDocument/2006/relationships" id="261" r:id="R98482d1e77af4000"/>
    <p:sldId xmlns:r="http://schemas.openxmlformats.org/officeDocument/2006/relationships" id="262" r:id="Rb4aad6a772d34c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0444e31bc749f1" /><Relationship Type="http://schemas.openxmlformats.org/officeDocument/2006/relationships/slide" Target="/ppt/slides/slide1.xml" Id="R4db2fd11de4244dd" /><Relationship Type="http://schemas.openxmlformats.org/officeDocument/2006/relationships/slide" Target="/ppt/slides/slide2.xml" Id="Rcc77a7e584884d67" /><Relationship Type="http://schemas.openxmlformats.org/officeDocument/2006/relationships/slide" Target="/ppt/slides/slide3.xml" Id="R6daf2c7ccd4f4641" /><Relationship Type="http://schemas.openxmlformats.org/officeDocument/2006/relationships/slide" Target="/ppt/slides/slide4.xml" Id="Rd53be292d9234271" /><Relationship Type="http://schemas.openxmlformats.org/officeDocument/2006/relationships/slide" Target="/ppt/slides/slide5.xml" Id="R102c932a88274e98" /><Relationship Type="http://schemas.openxmlformats.org/officeDocument/2006/relationships/slide" Target="/ppt/slides/slide6.xml" Id="R98482d1e77af4000" /><Relationship Type="http://schemas.openxmlformats.org/officeDocument/2006/relationships/slide" Target="/ppt/slides/slide7.xml" Id="Rb4aad6a772d34c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db095fb1e4a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a27190f7945bc" /><Relationship Type="http://schemas.openxmlformats.org/officeDocument/2006/relationships/theme" Target="/ppt/slideMasters/theme/theme1.xml" Id="R6bc2e34411af45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6a27190f7945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486eca3f541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fb8a920aa47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aefbe0ea140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25f63b16d45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cfb94879c44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310883ac748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5fdd5f7e148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GLOMMEN MJØSEN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GLOMMEN MJØSEN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GLOMMEN MJØSEN HOLDING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GLOMMEN MJØSEN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GLOMMEN MJØSEN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GLOMMEN MJØSEN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−1 951 327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−1 720 289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104 921 499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105 678 457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GLOMMEN MJØSEN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GLOMMEN MJØSEN SKOG 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GLOMMEN MJØSEN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Grindalsvegen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924 914 505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GLOMMEN MJØSEN HOLDING AS</a:t>
            </a:r>
          </a:p>
        </p:txBody>
      </p:sp>
    </p:spTree>
  </p:cSld>
  <p:clrMapOvr>
    <a:masterClrMapping xmlns:a="http://schemas.openxmlformats.org/drawingml/2006/main"/>
  </p:clrMapOvr>
</p:sld>
</file>