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e18cad485245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32efe4272d4579"/>
  </p:sldMasterIdLst>
  <p:sldIdLst>
    <p:sldId xmlns:r="http://schemas.openxmlformats.org/officeDocument/2006/relationships" id="256" r:id="R85c697b74a4b4b2b"/>
    <p:sldId xmlns:r="http://schemas.openxmlformats.org/officeDocument/2006/relationships" id="257" r:id="R452f5638f9a9419e"/>
    <p:sldId xmlns:r="http://schemas.openxmlformats.org/officeDocument/2006/relationships" id="258" r:id="R314ff035ab4a476e"/>
    <p:sldId xmlns:r="http://schemas.openxmlformats.org/officeDocument/2006/relationships" id="259" r:id="R1638091f80db44f7"/>
    <p:sldId xmlns:r="http://schemas.openxmlformats.org/officeDocument/2006/relationships" id="260" r:id="Recb19ab9c27c4b78"/>
    <p:sldId xmlns:r="http://schemas.openxmlformats.org/officeDocument/2006/relationships" id="261" r:id="R8ec2655ed152478f"/>
    <p:sldId xmlns:r="http://schemas.openxmlformats.org/officeDocument/2006/relationships" id="262" r:id="Ref9849ca236240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2efe4272d4579" /><Relationship Type="http://schemas.openxmlformats.org/officeDocument/2006/relationships/slide" Target="/ppt/slides/slide1.xml" Id="R85c697b74a4b4b2b" /><Relationship Type="http://schemas.openxmlformats.org/officeDocument/2006/relationships/slide" Target="/ppt/slides/slide2.xml" Id="R452f5638f9a9419e" /><Relationship Type="http://schemas.openxmlformats.org/officeDocument/2006/relationships/slide" Target="/ppt/slides/slide3.xml" Id="R314ff035ab4a476e" /><Relationship Type="http://schemas.openxmlformats.org/officeDocument/2006/relationships/slide" Target="/ppt/slides/slide4.xml" Id="R1638091f80db44f7" /><Relationship Type="http://schemas.openxmlformats.org/officeDocument/2006/relationships/slide" Target="/ppt/slides/slide5.xml" Id="Recb19ab9c27c4b78" /><Relationship Type="http://schemas.openxmlformats.org/officeDocument/2006/relationships/slide" Target="/ppt/slides/slide6.xml" Id="R8ec2655ed152478f" /><Relationship Type="http://schemas.openxmlformats.org/officeDocument/2006/relationships/slide" Target="/ppt/slides/slide7.xml" Id="Ref9849ca236240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fc67169f442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20e6408b2489e" /><Relationship Type="http://schemas.openxmlformats.org/officeDocument/2006/relationships/theme" Target="/ppt/slideMasters/theme/theme1.xml" Id="Rd539022ede0449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820e6408b248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ea1efbdfb40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ea042a3cc45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38caa7e8043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d8f7b35124b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a2341a8c641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7b13a1e5747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020ca93a44d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VIKINGSTAD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VIKINGSTAD INVEST I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969 062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16 828 028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16 933 350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VIKINGSTAD VIERDAL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Djupastø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924 923 121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I AS</a:t>
            </a:r>
          </a:p>
        </p:txBody>
      </p:sp>
    </p:spTree>
  </p:cSld>
  <p:clrMapOvr>
    <a:masterClrMapping xmlns:a="http://schemas.openxmlformats.org/drawingml/2006/main"/>
  </p:clrMapOvr>
</p:sld>
</file>