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a395fb3c434d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a1bae609654c9a"/>
  </p:sldMasterIdLst>
  <p:sldIdLst>
    <p:sldId xmlns:r="http://schemas.openxmlformats.org/officeDocument/2006/relationships" id="256" r:id="Rbcf2a51ed8c545c0"/>
    <p:sldId xmlns:r="http://schemas.openxmlformats.org/officeDocument/2006/relationships" id="257" r:id="R48180339c7754c5a"/>
    <p:sldId xmlns:r="http://schemas.openxmlformats.org/officeDocument/2006/relationships" id="258" r:id="Re771783e5d844669"/>
    <p:sldId xmlns:r="http://schemas.openxmlformats.org/officeDocument/2006/relationships" id="259" r:id="R89965561254749b0"/>
    <p:sldId xmlns:r="http://schemas.openxmlformats.org/officeDocument/2006/relationships" id="260" r:id="Rfb8d18e6c38d4a0e"/>
    <p:sldId xmlns:r="http://schemas.openxmlformats.org/officeDocument/2006/relationships" id="261" r:id="R24d5fa01c5cf4953"/>
    <p:sldId xmlns:r="http://schemas.openxmlformats.org/officeDocument/2006/relationships" id="262" r:id="R747103f37b9e48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a1bae609654c9a" /><Relationship Type="http://schemas.openxmlformats.org/officeDocument/2006/relationships/slide" Target="/ppt/slides/slide1.xml" Id="Rbcf2a51ed8c545c0" /><Relationship Type="http://schemas.openxmlformats.org/officeDocument/2006/relationships/slide" Target="/ppt/slides/slide2.xml" Id="R48180339c7754c5a" /><Relationship Type="http://schemas.openxmlformats.org/officeDocument/2006/relationships/slide" Target="/ppt/slides/slide3.xml" Id="Re771783e5d844669" /><Relationship Type="http://schemas.openxmlformats.org/officeDocument/2006/relationships/slide" Target="/ppt/slides/slide4.xml" Id="R89965561254749b0" /><Relationship Type="http://schemas.openxmlformats.org/officeDocument/2006/relationships/slide" Target="/ppt/slides/slide5.xml" Id="Rfb8d18e6c38d4a0e" /><Relationship Type="http://schemas.openxmlformats.org/officeDocument/2006/relationships/slide" Target="/ppt/slides/slide6.xml" Id="R24d5fa01c5cf4953" /><Relationship Type="http://schemas.openxmlformats.org/officeDocument/2006/relationships/slide" Target="/ppt/slides/slide7.xml" Id="R747103f37b9e48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f350624fa43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5de6d06ed42d6" /><Relationship Type="http://schemas.openxmlformats.org/officeDocument/2006/relationships/theme" Target="/ppt/slideMasters/theme/theme1.xml" Id="R025809dfc53e4c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65de6d06ed42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cfe0a26fd4c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5817df32a42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4a89305ce49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648689b124a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8bb8c4d204f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e935e190d4a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c3cd1b14b43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PROXO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PROXO REGNSKAP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20 732 956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2 879 871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2 378 372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8 426 823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PROXO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Stokmovegen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www.proxo.no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924 923 180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REGNSKAP AS</a:t>
            </a:r>
          </a:p>
        </p:txBody>
      </p:sp>
    </p:spTree>
  </p:cSld>
  <p:clrMapOvr>
    <a:masterClrMapping xmlns:a="http://schemas.openxmlformats.org/drawingml/2006/main"/>
  </p:clrMapOvr>
</p:sld>
</file>