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b21e5e0dbc41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7d5730394549d1"/>
  </p:sldMasterIdLst>
  <p:sldIdLst>
    <p:sldId xmlns:r="http://schemas.openxmlformats.org/officeDocument/2006/relationships" id="256" r:id="R96577da7a0054b17"/>
    <p:sldId xmlns:r="http://schemas.openxmlformats.org/officeDocument/2006/relationships" id="257" r:id="R7659938773c545af"/>
    <p:sldId xmlns:r="http://schemas.openxmlformats.org/officeDocument/2006/relationships" id="258" r:id="R758e07f0c9c141ad"/>
    <p:sldId xmlns:r="http://schemas.openxmlformats.org/officeDocument/2006/relationships" id="259" r:id="R519fa1b27d564c4d"/>
    <p:sldId xmlns:r="http://schemas.openxmlformats.org/officeDocument/2006/relationships" id="260" r:id="R22decfcd84514ab7"/>
    <p:sldId xmlns:r="http://schemas.openxmlformats.org/officeDocument/2006/relationships" id="261" r:id="R42d5851a67d149c4"/>
    <p:sldId xmlns:r="http://schemas.openxmlformats.org/officeDocument/2006/relationships" id="262" r:id="Rdfd5c09300514a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7d5730394549d1" /><Relationship Type="http://schemas.openxmlformats.org/officeDocument/2006/relationships/slide" Target="/ppt/slides/slide1.xml" Id="R96577da7a0054b17" /><Relationship Type="http://schemas.openxmlformats.org/officeDocument/2006/relationships/slide" Target="/ppt/slides/slide2.xml" Id="R7659938773c545af" /><Relationship Type="http://schemas.openxmlformats.org/officeDocument/2006/relationships/slide" Target="/ppt/slides/slide3.xml" Id="R758e07f0c9c141ad" /><Relationship Type="http://schemas.openxmlformats.org/officeDocument/2006/relationships/slide" Target="/ppt/slides/slide4.xml" Id="R519fa1b27d564c4d" /><Relationship Type="http://schemas.openxmlformats.org/officeDocument/2006/relationships/slide" Target="/ppt/slides/slide5.xml" Id="R22decfcd84514ab7" /><Relationship Type="http://schemas.openxmlformats.org/officeDocument/2006/relationships/slide" Target="/ppt/slides/slide6.xml" Id="R42d5851a67d149c4" /><Relationship Type="http://schemas.openxmlformats.org/officeDocument/2006/relationships/slide" Target="/ppt/slides/slide7.xml" Id="Rdfd5c09300514a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74a4157fb47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9a18c11a04a13" /><Relationship Type="http://schemas.openxmlformats.org/officeDocument/2006/relationships/theme" Target="/ppt/slideMasters/theme/theme1.xml" Id="Rdb610e4fca3649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d9a18c11a04a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e43e6ce2141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7fc6ef34b45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96516d4d346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cf998a8914c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e27f3982140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e5db431994b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94c1b494146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CAPITAL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1 485 518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1 485 523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KJETIL HIIM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Kjetil Hiim, Tordenskjolds gate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924 925 108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CAPITAL AS</a:t>
            </a:r>
          </a:p>
        </p:txBody>
      </p:sp>
    </p:spTree>
  </p:cSld>
  <p:clrMapOvr>
    <a:masterClrMapping xmlns:a="http://schemas.openxmlformats.org/drawingml/2006/main"/>
  </p:clrMapOvr>
</p:sld>
</file>