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eba31afefa42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1af806c8004516"/>
  </p:sldMasterIdLst>
  <p:sldIdLst>
    <p:sldId xmlns:r="http://schemas.openxmlformats.org/officeDocument/2006/relationships" id="256" r:id="R88e61ec079a04f9d"/>
    <p:sldId xmlns:r="http://schemas.openxmlformats.org/officeDocument/2006/relationships" id="257" r:id="R2963d713bceb46cb"/>
    <p:sldId xmlns:r="http://schemas.openxmlformats.org/officeDocument/2006/relationships" id="258" r:id="Rb4e8a8fe633f49e6"/>
    <p:sldId xmlns:r="http://schemas.openxmlformats.org/officeDocument/2006/relationships" id="259" r:id="R41f693eb5398494b"/>
    <p:sldId xmlns:r="http://schemas.openxmlformats.org/officeDocument/2006/relationships" id="260" r:id="R4c51008909674199"/>
    <p:sldId xmlns:r="http://schemas.openxmlformats.org/officeDocument/2006/relationships" id="261" r:id="R78b9beb95f9f436f"/>
    <p:sldId xmlns:r="http://schemas.openxmlformats.org/officeDocument/2006/relationships" id="262" r:id="Ra7880dff1b624d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1af806c8004516" /><Relationship Type="http://schemas.openxmlformats.org/officeDocument/2006/relationships/slide" Target="/ppt/slides/slide1.xml" Id="R88e61ec079a04f9d" /><Relationship Type="http://schemas.openxmlformats.org/officeDocument/2006/relationships/slide" Target="/ppt/slides/slide2.xml" Id="R2963d713bceb46cb" /><Relationship Type="http://schemas.openxmlformats.org/officeDocument/2006/relationships/slide" Target="/ppt/slides/slide3.xml" Id="Rb4e8a8fe633f49e6" /><Relationship Type="http://schemas.openxmlformats.org/officeDocument/2006/relationships/slide" Target="/ppt/slides/slide4.xml" Id="R41f693eb5398494b" /><Relationship Type="http://schemas.openxmlformats.org/officeDocument/2006/relationships/slide" Target="/ppt/slides/slide5.xml" Id="R4c51008909674199" /><Relationship Type="http://schemas.openxmlformats.org/officeDocument/2006/relationships/slide" Target="/ppt/slides/slide6.xml" Id="R78b9beb95f9f436f" /><Relationship Type="http://schemas.openxmlformats.org/officeDocument/2006/relationships/slide" Target="/ppt/slides/slide7.xml" Id="Ra7880dff1b624d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bd940d760c4c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8d6df46ee43f5" /><Relationship Type="http://schemas.openxmlformats.org/officeDocument/2006/relationships/theme" Target="/ppt/slideMasters/theme/theme1.xml" Id="Reede6831c6ff46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b8d6df46ee43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7a8c41fd64f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78108b0e744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bd41b13944e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8717faf9c4d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36247829e46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6dba3cec343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6b85841e94e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CHIPMUNKS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CHIPMUNKS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545 113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1 009 297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1 563 560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DALSNØ AS  –  55,6 %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SAWADO AS  –  22,2 %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924 925 523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