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3fbd5c776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528bcaaec0409a"/>
  </p:sldMasterIdLst>
  <p:sldIdLst>
    <p:sldId xmlns:r="http://schemas.openxmlformats.org/officeDocument/2006/relationships" id="256" r:id="R4b2e65bbd4ff49c3"/>
    <p:sldId xmlns:r="http://schemas.openxmlformats.org/officeDocument/2006/relationships" id="257" r:id="R43ef8922eb1e48c0"/>
    <p:sldId xmlns:r="http://schemas.openxmlformats.org/officeDocument/2006/relationships" id="258" r:id="Rf6668a0482ce4095"/>
    <p:sldId xmlns:r="http://schemas.openxmlformats.org/officeDocument/2006/relationships" id="259" r:id="Rfac4749246344003"/>
    <p:sldId xmlns:r="http://schemas.openxmlformats.org/officeDocument/2006/relationships" id="260" r:id="R064ea44ee3244803"/>
    <p:sldId xmlns:r="http://schemas.openxmlformats.org/officeDocument/2006/relationships" id="261" r:id="R7df46cc74798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28bcaaec0409a" /><Relationship Type="http://schemas.openxmlformats.org/officeDocument/2006/relationships/slide" Target="/ppt/slides/slide1.xml" Id="R4b2e65bbd4ff49c3" /><Relationship Type="http://schemas.openxmlformats.org/officeDocument/2006/relationships/slide" Target="/ppt/slides/slide2.xml" Id="R43ef8922eb1e48c0" /><Relationship Type="http://schemas.openxmlformats.org/officeDocument/2006/relationships/slide" Target="/ppt/slides/slide3.xml" Id="Rf6668a0482ce4095" /><Relationship Type="http://schemas.openxmlformats.org/officeDocument/2006/relationships/slide" Target="/ppt/slides/slide4.xml" Id="Rfac4749246344003" /><Relationship Type="http://schemas.openxmlformats.org/officeDocument/2006/relationships/slide" Target="/ppt/slides/slide5.xml" Id="R064ea44ee3244803" /><Relationship Type="http://schemas.openxmlformats.org/officeDocument/2006/relationships/slide" Target="/ppt/slides/slide6.xml" Id="R7df46cc74798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453dc098543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cd2b644ab41c5" /><Relationship Type="http://schemas.openxmlformats.org/officeDocument/2006/relationships/theme" Target="/ppt/slideMasters/theme/theme1.xml" Id="R66caf5faccf7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9cd2b644ab41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068784c604d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3942ee76f44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9f1f7485f4c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5a695557248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a8681559348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47884c96c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ASPELIN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Tjuvholmen, Fru Kroghs brygge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924 945 982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