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831f98af445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11e4abf6b4a50"/>
  </p:sldMasterIdLst>
  <p:sldIdLst>
    <p:sldId xmlns:r="http://schemas.openxmlformats.org/officeDocument/2006/relationships" id="256" r:id="Rc6ef59cc8f8b4543"/>
    <p:sldId xmlns:r="http://schemas.openxmlformats.org/officeDocument/2006/relationships" id="257" r:id="Rd100114f728744c7"/>
    <p:sldId xmlns:r="http://schemas.openxmlformats.org/officeDocument/2006/relationships" id="258" r:id="R2569e60a885d42b0"/>
    <p:sldId xmlns:r="http://schemas.openxmlformats.org/officeDocument/2006/relationships" id="259" r:id="R24c8b84ae6ce4ecf"/>
    <p:sldId xmlns:r="http://schemas.openxmlformats.org/officeDocument/2006/relationships" id="260" r:id="Rf0448bd6388642c0"/>
    <p:sldId xmlns:r="http://schemas.openxmlformats.org/officeDocument/2006/relationships" id="261" r:id="R38815a0ae6f046d9"/>
    <p:sldId xmlns:r="http://schemas.openxmlformats.org/officeDocument/2006/relationships" id="262" r:id="Rb4898413f7d5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11e4abf6b4a50" /><Relationship Type="http://schemas.openxmlformats.org/officeDocument/2006/relationships/slide" Target="/ppt/slides/slide1.xml" Id="Rc6ef59cc8f8b4543" /><Relationship Type="http://schemas.openxmlformats.org/officeDocument/2006/relationships/slide" Target="/ppt/slides/slide2.xml" Id="Rd100114f728744c7" /><Relationship Type="http://schemas.openxmlformats.org/officeDocument/2006/relationships/slide" Target="/ppt/slides/slide3.xml" Id="R2569e60a885d42b0" /><Relationship Type="http://schemas.openxmlformats.org/officeDocument/2006/relationships/slide" Target="/ppt/slides/slide4.xml" Id="R24c8b84ae6ce4ecf" /><Relationship Type="http://schemas.openxmlformats.org/officeDocument/2006/relationships/slide" Target="/ppt/slides/slide5.xml" Id="Rf0448bd6388642c0" /><Relationship Type="http://schemas.openxmlformats.org/officeDocument/2006/relationships/slide" Target="/ppt/slides/slide6.xml" Id="R38815a0ae6f046d9" /><Relationship Type="http://schemas.openxmlformats.org/officeDocument/2006/relationships/slide" Target="/ppt/slides/slide7.xml" Id="Rb4898413f7d5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c30bef140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aebc1781b420f" /><Relationship Type="http://schemas.openxmlformats.org/officeDocument/2006/relationships/theme" Target="/ppt/slideMasters/theme/theme1.xml" Id="Rfbcab34cc3fc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4aebc1781b42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156d1785c44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bf0e841d34f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26e8aedf346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dcfe435ed4d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e4084079045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00e6f0b314f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4bc6e9519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ASPELIN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−7 323 471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2 000 005 982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8 732 673 955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9 220 441 228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ARIETTA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BASIR AS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Tjuvholmen, 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924 945 982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ASPELIN HOLDING AS</a:t>
            </a:r>
          </a:p>
        </p:txBody>
      </p:sp>
    </p:spTree>
  </p:cSld>
  <p:clrMapOvr>
    <a:masterClrMapping xmlns:a="http://schemas.openxmlformats.org/drawingml/2006/main"/>
  </p:clrMapOvr>
</p:sld>
</file>