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f54e75c3f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c7e784add4962"/>
  </p:sldMasterIdLst>
  <p:sldIdLst>
    <p:sldId xmlns:r="http://schemas.openxmlformats.org/officeDocument/2006/relationships" id="256" r:id="Rb1dc860bb1454297"/>
    <p:sldId xmlns:r="http://schemas.openxmlformats.org/officeDocument/2006/relationships" id="257" r:id="R2275aa62aacc4907"/>
    <p:sldId xmlns:r="http://schemas.openxmlformats.org/officeDocument/2006/relationships" id="258" r:id="R957da4aac8f44c04"/>
    <p:sldId xmlns:r="http://schemas.openxmlformats.org/officeDocument/2006/relationships" id="259" r:id="R7c04be3a6e084c18"/>
    <p:sldId xmlns:r="http://schemas.openxmlformats.org/officeDocument/2006/relationships" id="260" r:id="Re0af843322714f55"/>
    <p:sldId xmlns:r="http://schemas.openxmlformats.org/officeDocument/2006/relationships" id="261" r:id="Re17c35c779314f21"/>
    <p:sldId xmlns:r="http://schemas.openxmlformats.org/officeDocument/2006/relationships" id="262" r:id="R0eee488ec5a2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c7e784add4962" /><Relationship Type="http://schemas.openxmlformats.org/officeDocument/2006/relationships/slide" Target="/ppt/slides/slide1.xml" Id="Rb1dc860bb1454297" /><Relationship Type="http://schemas.openxmlformats.org/officeDocument/2006/relationships/slide" Target="/ppt/slides/slide2.xml" Id="R2275aa62aacc4907" /><Relationship Type="http://schemas.openxmlformats.org/officeDocument/2006/relationships/slide" Target="/ppt/slides/slide3.xml" Id="R957da4aac8f44c04" /><Relationship Type="http://schemas.openxmlformats.org/officeDocument/2006/relationships/slide" Target="/ppt/slides/slide4.xml" Id="R7c04be3a6e084c18" /><Relationship Type="http://schemas.openxmlformats.org/officeDocument/2006/relationships/slide" Target="/ppt/slides/slide5.xml" Id="Re0af843322714f55" /><Relationship Type="http://schemas.openxmlformats.org/officeDocument/2006/relationships/slide" Target="/ppt/slides/slide6.xml" Id="Re17c35c779314f21" /><Relationship Type="http://schemas.openxmlformats.org/officeDocument/2006/relationships/slide" Target="/ppt/slides/slide7.xml" Id="R0eee488ec5a2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72e6f3a74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317dc3ea47b4" /><Relationship Type="http://schemas.openxmlformats.org/officeDocument/2006/relationships/theme" Target="/ppt/slideMasters/theme/theme1.xml" Id="R6d9ba14b2b7e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8317dc3ea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e684cce7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bb51d10e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63213a135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799fe4870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2d64af39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9671b6b4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5d0585a4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MYRA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42,8 %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924 960 396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MYRA MATSENTER AS</a:t>
            </a:r>
          </a:p>
        </p:txBody>
      </p:sp>
    </p:spTree>
  </p:cSld>
  <p:clrMapOvr>
    <a:masterClrMapping xmlns:a="http://schemas.openxmlformats.org/drawingml/2006/main"/>
  </p:clrMapOvr>
</p:sld>
</file>