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d6c226b26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57b2ba9d446d6"/>
  </p:sldMasterIdLst>
  <p:sldIdLst>
    <p:sldId xmlns:r="http://schemas.openxmlformats.org/officeDocument/2006/relationships" id="256" r:id="R63e2bd22b0714e54"/>
    <p:sldId xmlns:r="http://schemas.openxmlformats.org/officeDocument/2006/relationships" id="257" r:id="R6d23626302224c5d"/>
    <p:sldId xmlns:r="http://schemas.openxmlformats.org/officeDocument/2006/relationships" id="258" r:id="Rc954bb5dbb1249a6"/>
    <p:sldId xmlns:r="http://schemas.openxmlformats.org/officeDocument/2006/relationships" id="259" r:id="Rfab87e23819f4e0e"/>
    <p:sldId xmlns:r="http://schemas.openxmlformats.org/officeDocument/2006/relationships" id="260" r:id="Rc917fa29a93d4de8"/>
    <p:sldId xmlns:r="http://schemas.openxmlformats.org/officeDocument/2006/relationships" id="261" r:id="R8df69ce32f284c35"/>
    <p:sldId xmlns:r="http://schemas.openxmlformats.org/officeDocument/2006/relationships" id="262" r:id="Rb7529f20fc5d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57b2ba9d446d6" /><Relationship Type="http://schemas.openxmlformats.org/officeDocument/2006/relationships/slide" Target="/ppt/slides/slide1.xml" Id="R63e2bd22b0714e54" /><Relationship Type="http://schemas.openxmlformats.org/officeDocument/2006/relationships/slide" Target="/ppt/slides/slide2.xml" Id="R6d23626302224c5d" /><Relationship Type="http://schemas.openxmlformats.org/officeDocument/2006/relationships/slide" Target="/ppt/slides/slide3.xml" Id="Rc954bb5dbb1249a6" /><Relationship Type="http://schemas.openxmlformats.org/officeDocument/2006/relationships/slide" Target="/ppt/slides/slide4.xml" Id="Rfab87e23819f4e0e" /><Relationship Type="http://schemas.openxmlformats.org/officeDocument/2006/relationships/slide" Target="/ppt/slides/slide5.xml" Id="Rc917fa29a93d4de8" /><Relationship Type="http://schemas.openxmlformats.org/officeDocument/2006/relationships/slide" Target="/ppt/slides/slide6.xml" Id="R8df69ce32f284c35" /><Relationship Type="http://schemas.openxmlformats.org/officeDocument/2006/relationships/slide" Target="/ppt/slides/slide7.xml" Id="Rb7529f20fc5d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d05c2de1a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37a4011f49fe" /><Relationship Type="http://schemas.openxmlformats.org/officeDocument/2006/relationships/theme" Target="/ppt/slideMasters/theme/theme1.xml" Id="R86c4efb99023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b37a4011f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bdd78434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25f7af3e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e4b4c8fa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ab362ae8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0200bc65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840d433d648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c6d088eb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MOGEFORS SEBEDEUS AB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