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9feee8de034d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f32eb34ff94ffd"/>
  </p:sldMasterIdLst>
  <p:sldIdLst>
    <p:sldId xmlns:r="http://schemas.openxmlformats.org/officeDocument/2006/relationships" id="256" r:id="R274bc403fa48436e"/>
    <p:sldId xmlns:r="http://schemas.openxmlformats.org/officeDocument/2006/relationships" id="257" r:id="Ra177cdfcd5154a1f"/>
    <p:sldId xmlns:r="http://schemas.openxmlformats.org/officeDocument/2006/relationships" id="258" r:id="R3fef5c7f36a54937"/>
    <p:sldId xmlns:r="http://schemas.openxmlformats.org/officeDocument/2006/relationships" id="259" r:id="Rb639a3c761db4f3a"/>
    <p:sldId xmlns:r="http://schemas.openxmlformats.org/officeDocument/2006/relationships" id="260" r:id="R5fb15fbabdcd4033"/>
    <p:sldId xmlns:r="http://schemas.openxmlformats.org/officeDocument/2006/relationships" id="261" r:id="R072da4249f2941b5"/>
    <p:sldId xmlns:r="http://schemas.openxmlformats.org/officeDocument/2006/relationships" id="262" r:id="R760427e4bf0547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f32eb34ff94ffd" /><Relationship Type="http://schemas.openxmlformats.org/officeDocument/2006/relationships/slide" Target="/ppt/slides/slide1.xml" Id="R274bc403fa48436e" /><Relationship Type="http://schemas.openxmlformats.org/officeDocument/2006/relationships/slide" Target="/ppt/slides/slide2.xml" Id="Ra177cdfcd5154a1f" /><Relationship Type="http://schemas.openxmlformats.org/officeDocument/2006/relationships/slide" Target="/ppt/slides/slide3.xml" Id="R3fef5c7f36a54937" /><Relationship Type="http://schemas.openxmlformats.org/officeDocument/2006/relationships/slide" Target="/ppt/slides/slide4.xml" Id="Rb639a3c761db4f3a" /><Relationship Type="http://schemas.openxmlformats.org/officeDocument/2006/relationships/slide" Target="/ppt/slides/slide5.xml" Id="R5fb15fbabdcd4033" /><Relationship Type="http://schemas.openxmlformats.org/officeDocument/2006/relationships/slide" Target="/ppt/slides/slide6.xml" Id="R072da4249f2941b5" /><Relationship Type="http://schemas.openxmlformats.org/officeDocument/2006/relationships/slide" Target="/ppt/slides/slide7.xml" Id="R760427e4bf0547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9cc781056749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1b8591e8740a1" /><Relationship Type="http://schemas.openxmlformats.org/officeDocument/2006/relationships/theme" Target="/ppt/slideMasters/theme/theme1.xml" Id="R92945f31e1e042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b1b8591e8740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821ec8e1342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74f3e550046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936bf4d624a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e209a717a47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82a39cf2e4c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b583625bf46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dadf79d264c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BS JAREN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BS JAREN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−516 243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14 439 595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190 392 501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190 704 420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SVERDRUP BENEDICTE  –  97,0 %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JOHN ANTON  –  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SVERDRUP CHRISTINE G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924 968 672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JAREN AS</a:t>
            </a:r>
          </a:p>
        </p:txBody>
      </p:sp>
    </p:spTree>
  </p:cSld>
  <p:clrMapOvr>
    <a:masterClrMapping xmlns:a="http://schemas.openxmlformats.org/drawingml/2006/main"/>
  </p:clrMapOvr>
</p:sld>
</file>