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2554c81b2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40ed5ad6e4f39"/>
  </p:sldMasterIdLst>
  <p:sldIdLst>
    <p:sldId xmlns:r="http://schemas.openxmlformats.org/officeDocument/2006/relationships" id="256" r:id="R6092e9c2bf2845fa"/>
    <p:sldId xmlns:r="http://schemas.openxmlformats.org/officeDocument/2006/relationships" id="257" r:id="R206a324799fe4aa5"/>
    <p:sldId xmlns:r="http://schemas.openxmlformats.org/officeDocument/2006/relationships" id="258" r:id="R4389eb984eff4d3a"/>
    <p:sldId xmlns:r="http://schemas.openxmlformats.org/officeDocument/2006/relationships" id="259" r:id="R390447542e564454"/>
    <p:sldId xmlns:r="http://schemas.openxmlformats.org/officeDocument/2006/relationships" id="260" r:id="R5fd8bb84c9484690"/>
    <p:sldId xmlns:r="http://schemas.openxmlformats.org/officeDocument/2006/relationships" id="261" r:id="Ra6b4272d879c4f30"/>
    <p:sldId xmlns:r="http://schemas.openxmlformats.org/officeDocument/2006/relationships" id="262" r:id="R7db357d0dc01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40ed5ad6e4f39" /><Relationship Type="http://schemas.openxmlformats.org/officeDocument/2006/relationships/slide" Target="/ppt/slides/slide1.xml" Id="R6092e9c2bf2845fa" /><Relationship Type="http://schemas.openxmlformats.org/officeDocument/2006/relationships/slide" Target="/ppt/slides/slide2.xml" Id="R206a324799fe4aa5" /><Relationship Type="http://schemas.openxmlformats.org/officeDocument/2006/relationships/slide" Target="/ppt/slides/slide3.xml" Id="R4389eb984eff4d3a" /><Relationship Type="http://schemas.openxmlformats.org/officeDocument/2006/relationships/slide" Target="/ppt/slides/slide4.xml" Id="R390447542e564454" /><Relationship Type="http://schemas.openxmlformats.org/officeDocument/2006/relationships/slide" Target="/ppt/slides/slide5.xml" Id="R5fd8bb84c9484690" /><Relationship Type="http://schemas.openxmlformats.org/officeDocument/2006/relationships/slide" Target="/ppt/slides/slide6.xml" Id="Ra6b4272d879c4f30" /><Relationship Type="http://schemas.openxmlformats.org/officeDocument/2006/relationships/slide" Target="/ppt/slides/slide7.xml" Id="R7db357d0dc01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217fc6a26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5e16636974e49" /><Relationship Type="http://schemas.openxmlformats.org/officeDocument/2006/relationships/theme" Target="/ppt/slideMasters/theme/theme1.xml" Id="Rd4221d582d47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5e1663697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bd0529bd946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54fc2efc7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0f08a5396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b54cd114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9b0996111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9d760d9444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95ab6839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LNS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14 888 172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196 395 411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206 828 827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LILI NOELLE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JOHN ANTON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CHRISTINE G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