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0d84c0925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e5207b25747bf"/>
  </p:sldMasterIdLst>
  <p:sldIdLst>
    <p:sldId xmlns:r="http://schemas.openxmlformats.org/officeDocument/2006/relationships" id="256" r:id="R26c75678f07447ab"/>
    <p:sldId xmlns:r="http://schemas.openxmlformats.org/officeDocument/2006/relationships" id="257" r:id="R70d42edecc64440d"/>
    <p:sldId xmlns:r="http://schemas.openxmlformats.org/officeDocument/2006/relationships" id="258" r:id="R8e65555271e44f5f"/>
    <p:sldId xmlns:r="http://schemas.openxmlformats.org/officeDocument/2006/relationships" id="259" r:id="R0f75a6ddc37645ba"/>
    <p:sldId xmlns:r="http://schemas.openxmlformats.org/officeDocument/2006/relationships" id="260" r:id="R6182e363421841d2"/>
    <p:sldId xmlns:r="http://schemas.openxmlformats.org/officeDocument/2006/relationships" id="261" r:id="R4e11e1ad81da4a50"/>
    <p:sldId xmlns:r="http://schemas.openxmlformats.org/officeDocument/2006/relationships" id="262" r:id="Re18ff6cdffd3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e5207b25747bf" /><Relationship Type="http://schemas.openxmlformats.org/officeDocument/2006/relationships/slide" Target="/ppt/slides/slide1.xml" Id="R26c75678f07447ab" /><Relationship Type="http://schemas.openxmlformats.org/officeDocument/2006/relationships/slide" Target="/ppt/slides/slide2.xml" Id="R70d42edecc64440d" /><Relationship Type="http://schemas.openxmlformats.org/officeDocument/2006/relationships/slide" Target="/ppt/slides/slide3.xml" Id="R8e65555271e44f5f" /><Relationship Type="http://schemas.openxmlformats.org/officeDocument/2006/relationships/slide" Target="/ppt/slides/slide4.xml" Id="R0f75a6ddc37645ba" /><Relationship Type="http://schemas.openxmlformats.org/officeDocument/2006/relationships/slide" Target="/ppt/slides/slide5.xml" Id="R6182e363421841d2" /><Relationship Type="http://schemas.openxmlformats.org/officeDocument/2006/relationships/slide" Target="/ppt/slides/slide6.xml" Id="R4e11e1ad81da4a50" /><Relationship Type="http://schemas.openxmlformats.org/officeDocument/2006/relationships/slide" Target="/ppt/slides/slide7.xml" Id="Re18ff6cdffd3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4460b8d9a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e947d2c224d82" /><Relationship Type="http://schemas.openxmlformats.org/officeDocument/2006/relationships/theme" Target="/ppt/slideMasters/theme/theme1.xml" Id="R0d0869a444614b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e947d2c22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8faab1ac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a867409f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816caaf9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5e0620282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0793e432d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90ed35a95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b1aac8d1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LANGÅKER ANNE MARIT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 ARVE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